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5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257" r:id="rId3"/>
    <p:sldId id="397" r:id="rId4"/>
    <p:sldId id="371" r:id="rId5"/>
    <p:sldId id="372" r:id="rId6"/>
    <p:sldId id="344" r:id="rId7"/>
    <p:sldId id="346" r:id="rId8"/>
    <p:sldId id="347" r:id="rId9"/>
    <p:sldId id="398" r:id="rId10"/>
    <p:sldId id="348" r:id="rId11"/>
    <p:sldId id="349" r:id="rId12"/>
    <p:sldId id="350" r:id="rId13"/>
    <p:sldId id="376" r:id="rId14"/>
    <p:sldId id="377" r:id="rId15"/>
    <p:sldId id="351" r:id="rId16"/>
    <p:sldId id="352" r:id="rId17"/>
    <p:sldId id="353" r:id="rId18"/>
    <p:sldId id="354" r:id="rId19"/>
    <p:sldId id="355" r:id="rId20"/>
    <p:sldId id="356" r:id="rId21"/>
    <p:sldId id="358" r:id="rId22"/>
    <p:sldId id="359" r:id="rId23"/>
    <p:sldId id="360" r:id="rId24"/>
    <p:sldId id="361" r:id="rId25"/>
    <p:sldId id="362" r:id="rId26"/>
    <p:sldId id="363" r:id="rId27"/>
    <p:sldId id="364" r:id="rId28"/>
    <p:sldId id="365" r:id="rId29"/>
    <p:sldId id="366" r:id="rId30"/>
    <p:sldId id="367" r:id="rId31"/>
    <p:sldId id="369" r:id="rId32"/>
    <p:sldId id="375" r:id="rId33"/>
    <p:sldId id="378" r:id="rId34"/>
    <p:sldId id="379" r:id="rId35"/>
    <p:sldId id="380" r:id="rId36"/>
    <p:sldId id="381" r:id="rId37"/>
    <p:sldId id="382" r:id="rId38"/>
    <p:sldId id="383" r:id="rId39"/>
    <p:sldId id="384" r:id="rId40"/>
    <p:sldId id="386" r:id="rId41"/>
    <p:sldId id="387" r:id="rId42"/>
    <p:sldId id="388" r:id="rId43"/>
    <p:sldId id="391" r:id="rId44"/>
    <p:sldId id="389" r:id="rId45"/>
    <p:sldId id="395" r:id="rId46"/>
    <p:sldId id="390" r:id="rId47"/>
    <p:sldId id="370" r:id="rId48"/>
    <p:sldId id="259" r:id="rId4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p:scale>
          <a:sx n="76" d="100"/>
          <a:sy n="76" d="100"/>
        </p:scale>
        <p:origin x="-480"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D2EAD-020A-4F26-9D0E-3E2BDBEA9B3A}" type="datetimeFigureOut">
              <a:rPr lang="tr-TR" smtClean="0"/>
              <a:t>3.5.2023</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3B9657-67A9-4C9B-B3A8-D06DB862C951}" type="slidenum">
              <a:rPr lang="tr-TR" smtClean="0"/>
              <a:t>‹#›</a:t>
            </a:fld>
            <a:endParaRPr lang="tr-TR"/>
          </a:p>
        </p:txBody>
      </p:sp>
    </p:spTree>
    <p:extLst>
      <p:ext uri="{BB962C8B-B14F-4D97-AF65-F5344CB8AC3E}">
        <p14:creationId xmlns:p14="http://schemas.microsoft.com/office/powerpoint/2010/main" val="2685700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8D9E3EB-3FB3-4713-BF48-7D421E1DB468}" type="slidenum">
              <a:rPr lang="en-GB" altLang="tr-TR" smtClean="0"/>
              <a:pPr algn="r" eaLnBrk="1" hangingPunct="1">
                <a:spcBef>
                  <a:spcPct val="0"/>
                </a:spcBef>
              </a:pPr>
              <a:t>3</a:t>
            </a:fld>
            <a:endParaRPr lang="en-GB" altLang="tr-T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tr-TR" altLang="tr-TR"/>
          </a:p>
        </p:txBody>
      </p:sp>
    </p:spTree>
    <p:extLst>
      <p:ext uri="{BB962C8B-B14F-4D97-AF65-F5344CB8AC3E}">
        <p14:creationId xmlns:p14="http://schemas.microsoft.com/office/powerpoint/2010/main" val="252485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FFCA8E6-AF7C-9B26-52CE-D480BCA2F6C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9D6BFEA8-5B5B-FB44-0DEE-D07ABA8505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9AA510E6-7186-6DC8-9FD2-0547F960F132}"/>
              </a:ext>
            </a:extLst>
          </p:cNvPr>
          <p:cNvSpPr>
            <a:spLocks noGrp="1"/>
          </p:cNvSpPr>
          <p:nvPr>
            <p:ph type="dt" sz="half" idx="10"/>
          </p:nvPr>
        </p:nvSpPr>
        <p:spPr/>
        <p:txBody>
          <a:bodyPr/>
          <a:lstStyle/>
          <a:p>
            <a:fld id="{0B908FCF-ABC7-304F-8D2D-40023E45595B}" type="datetimeFigureOut">
              <a:rPr lang="tr-TR" smtClean="0"/>
              <a:t>3.5.2023</a:t>
            </a:fld>
            <a:endParaRPr lang="tr-TR"/>
          </a:p>
        </p:txBody>
      </p:sp>
      <p:sp>
        <p:nvSpPr>
          <p:cNvPr id="5" name="Alt Bilgi Yer Tutucusu 4">
            <a:extLst>
              <a:ext uri="{FF2B5EF4-FFF2-40B4-BE49-F238E27FC236}">
                <a16:creationId xmlns:a16="http://schemas.microsoft.com/office/drawing/2014/main" xmlns="" id="{0669A2EA-897D-E98B-000E-DFEC261ADF4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D0D79615-F85A-9343-424F-91149738D9DA}"/>
              </a:ext>
            </a:extLst>
          </p:cNvPr>
          <p:cNvSpPr>
            <a:spLocks noGrp="1"/>
          </p:cNvSpPr>
          <p:nvPr>
            <p:ph type="sldNum" sz="quarter" idx="12"/>
          </p:nvPr>
        </p:nvSpPr>
        <p:spPr/>
        <p:txBody>
          <a:bodyPr/>
          <a:lstStyle/>
          <a:p>
            <a:fld id="{D6C7C390-E726-6B44-BD3B-C3275AA63465}" type="slidenum">
              <a:rPr lang="tr-TR" smtClean="0"/>
              <a:t>‹#›</a:t>
            </a:fld>
            <a:endParaRPr lang="tr-TR"/>
          </a:p>
        </p:txBody>
      </p:sp>
    </p:spTree>
    <p:extLst>
      <p:ext uri="{BB962C8B-B14F-4D97-AF65-F5344CB8AC3E}">
        <p14:creationId xmlns:p14="http://schemas.microsoft.com/office/powerpoint/2010/main" val="4084009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077DB65-1441-96EB-8CC4-99D0976D8E34}"/>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D724453D-A9C2-55CC-3312-DD50362E2C1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F58E8C32-401A-5F60-E7CF-25A863981DEF}"/>
              </a:ext>
            </a:extLst>
          </p:cNvPr>
          <p:cNvSpPr>
            <a:spLocks noGrp="1"/>
          </p:cNvSpPr>
          <p:nvPr>
            <p:ph type="dt" sz="half" idx="10"/>
          </p:nvPr>
        </p:nvSpPr>
        <p:spPr/>
        <p:txBody>
          <a:bodyPr/>
          <a:lstStyle/>
          <a:p>
            <a:fld id="{0B908FCF-ABC7-304F-8D2D-40023E45595B}" type="datetimeFigureOut">
              <a:rPr lang="tr-TR" smtClean="0"/>
              <a:t>3.5.2023</a:t>
            </a:fld>
            <a:endParaRPr lang="tr-TR"/>
          </a:p>
        </p:txBody>
      </p:sp>
      <p:sp>
        <p:nvSpPr>
          <p:cNvPr id="5" name="Alt Bilgi Yer Tutucusu 4">
            <a:extLst>
              <a:ext uri="{FF2B5EF4-FFF2-40B4-BE49-F238E27FC236}">
                <a16:creationId xmlns:a16="http://schemas.microsoft.com/office/drawing/2014/main" xmlns="" id="{5A1BE5B3-4F1C-B522-FDE1-C919B9D0362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E2ADB91B-F602-35B9-6488-1D9107E50706}"/>
              </a:ext>
            </a:extLst>
          </p:cNvPr>
          <p:cNvSpPr>
            <a:spLocks noGrp="1"/>
          </p:cNvSpPr>
          <p:nvPr>
            <p:ph type="sldNum" sz="quarter" idx="12"/>
          </p:nvPr>
        </p:nvSpPr>
        <p:spPr/>
        <p:txBody>
          <a:bodyPr/>
          <a:lstStyle/>
          <a:p>
            <a:fld id="{D6C7C390-E726-6B44-BD3B-C3275AA63465}" type="slidenum">
              <a:rPr lang="tr-TR" smtClean="0"/>
              <a:t>‹#›</a:t>
            </a:fld>
            <a:endParaRPr lang="tr-TR"/>
          </a:p>
        </p:txBody>
      </p:sp>
    </p:spTree>
    <p:extLst>
      <p:ext uri="{BB962C8B-B14F-4D97-AF65-F5344CB8AC3E}">
        <p14:creationId xmlns:p14="http://schemas.microsoft.com/office/powerpoint/2010/main" val="112080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4F686BA2-0894-EEEC-F264-FD650B840487}"/>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62A428F6-55E8-7D96-1FAE-96F534D4822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1666869A-0CF3-C5E9-56BF-98CB49C133AD}"/>
              </a:ext>
            </a:extLst>
          </p:cNvPr>
          <p:cNvSpPr>
            <a:spLocks noGrp="1"/>
          </p:cNvSpPr>
          <p:nvPr>
            <p:ph type="dt" sz="half" idx="10"/>
          </p:nvPr>
        </p:nvSpPr>
        <p:spPr/>
        <p:txBody>
          <a:bodyPr/>
          <a:lstStyle/>
          <a:p>
            <a:fld id="{0B908FCF-ABC7-304F-8D2D-40023E45595B}" type="datetimeFigureOut">
              <a:rPr lang="tr-TR" smtClean="0"/>
              <a:t>3.5.2023</a:t>
            </a:fld>
            <a:endParaRPr lang="tr-TR"/>
          </a:p>
        </p:txBody>
      </p:sp>
      <p:sp>
        <p:nvSpPr>
          <p:cNvPr id="5" name="Alt Bilgi Yer Tutucusu 4">
            <a:extLst>
              <a:ext uri="{FF2B5EF4-FFF2-40B4-BE49-F238E27FC236}">
                <a16:creationId xmlns:a16="http://schemas.microsoft.com/office/drawing/2014/main" xmlns="" id="{ECC8E3A6-B4A3-0550-AA2F-F70E7F7118B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8274A764-9D66-857C-5423-B9CA949CC701}"/>
              </a:ext>
            </a:extLst>
          </p:cNvPr>
          <p:cNvSpPr>
            <a:spLocks noGrp="1"/>
          </p:cNvSpPr>
          <p:nvPr>
            <p:ph type="sldNum" sz="quarter" idx="12"/>
          </p:nvPr>
        </p:nvSpPr>
        <p:spPr/>
        <p:txBody>
          <a:bodyPr/>
          <a:lstStyle/>
          <a:p>
            <a:fld id="{D6C7C390-E726-6B44-BD3B-C3275AA63465}" type="slidenum">
              <a:rPr lang="tr-TR" smtClean="0"/>
              <a:t>‹#›</a:t>
            </a:fld>
            <a:endParaRPr lang="tr-TR"/>
          </a:p>
        </p:txBody>
      </p:sp>
    </p:spTree>
    <p:extLst>
      <p:ext uri="{BB962C8B-B14F-4D97-AF65-F5344CB8AC3E}">
        <p14:creationId xmlns:p14="http://schemas.microsoft.com/office/powerpoint/2010/main" val="3527635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95" y="274576"/>
            <a:ext cx="10973012" cy="1142735"/>
          </a:xfrm>
          <a:prstGeom prst="rect">
            <a:avLst/>
          </a:prstGeom>
        </p:spPr>
        <p:txBody>
          <a:bodyPr/>
          <a:lstStyle/>
          <a:p>
            <a:r>
              <a:rPr lang="en-US"/>
              <a:t>Click to edit Master title style</a:t>
            </a:r>
            <a:endParaRPr lang="tr-TR"/>
          </a:p>
        </p:txBody>
      </p:sp>
      <p:sp>
        <p:nvSpPr>
          <p:cNvPr id="3" name="Text Placeholder 2"/>
          <p:cNvSpPr>
            <a:spLocks noGrp="1"/>
          </p:cNvSpPr>
          <p:nvPr>
            <p:ph type="body" sz="half" idx="1"/>
          </p:nvPr>
        </p:nvSpPr>
        <p:spPr>
          <a:xfrm>
            <a:off x="609494" y="1599829"/>
            <a:ext cx="5383865" cy="45265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quarter" idx="2"/>
          </p:nvPr>
        </p:nvSpPr>
        <p:spPr>
          <a:xfrm>
            <a:off x="6196524" y="1599831"/>
            <a:ext cx="5385981" cy="218706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Content Placeholder 4"/>
          <p:cNvSpPr>
            <a:spLocks noGrp="1"/>
          </p:cNvSpPr>
          <p:nvPr>
            <p:ph sz="quarter" idx="3"/>
          </p:nvPr>
        </p:nvSpPr>
        <p:spPr>
          <a:xfrm>
            <a:off x="6196524" y="3939264"/>
            <a:ext cx="5385981" cy="218706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extLst>
      <p:ext uri="{BB962C8B-B14F-4D97-AF65-F5344CB8AC3E}">
        <p14:creationId xmlns:p14="http://schemas.microsoft.com/office/powerpoint/2010/main" val="1774494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0734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95" y="274575"/>
            <a:ext cx="10973012" cy="585175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extLst>
      <p:ext uri="{BB962C8B-B14F-4D97-AF65-F5344CB8AC3E}">
        <p14:creationId xmlns:p14="http://schemas.microsoft.com/office/powerpoint/2010/main" val="1344019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セクション見出し">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289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95" y="274576"/>
            <a:ext cx="10973012" cy="1142735"/>
          </a:xfrm>
          <a:prstGeom prst="rect">
            <a:avLst/>
          </a:prstGeom>
        </p:spPr>
        <p:txBody>
          <a:bodyPr/>
          <a:lstStyle/>
          <a:p>
            <a:r>
              <a:rPr lang="en-US"/>
              <a:t>Click to edit Master title style</a:t>
            </a:r>
            <a:endParaRPr lang="tr-TR"/>
          </a:p>
        </p:txBody>
      </p:sp>
      <p:sp>
        <p:nvSpPr>
          <p:cNvPr id="3" name="Text Placeholder 2"/>
          <p:cNvSpPr>
            <a:spLocks noGrp="1"/>
          </p:cNvSpPr>
          <p:nvPr>
            <p:ph type="body" sz="half" idx="1"/>
          </p:nvPr>
        </p:nvSpPr>
        <p:spPr>
          <a:xfrm>
            <a:off x="609494" y="1599829"/>
            <a:ext cx="5383865" cy="45265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96524" y="1599829"/>
            <a:ext cx="5385981" cy="45265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extLst>
      <p:ext uri="{BB962C8B-B14F-4D97-AF65-F5344CB8AC3E}">
        <p14:creationId xmlns:p14="http://schemas.microsoft.com/office/powerpoint/2010/main" val="4054994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1A0CBF3-A9C4-F544-E65D-84B1B36893A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E38D4CC3-AA84-EA7C-84FB-B93D8F13FB18}"/>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304636D5-F40B-CAEB-D0DF-C72C2729D09B}"/>
              </a:ext>
            </a:extLst>
          </p:cNvPr>
          <p:cNvSpPr>
            <a:spLocks noGrp="1"/>
          </p:cNvSpPr>
          <p:nvPr>
            <p:ph type="dt" sz="half" idx="10"/>
          </p:nvPr>
        </p:nvSpPr>
        <p:spPr/>
        <p:txBody>
          <a:bodyPr/>
          <a:lstStyle/>
          <a:p>
            <a:fld id="{0B908FCF-ABC7-304F-8D2D-40023E45595B}" type="datetimeFigureOut">
              <a:rPr lang="tr-TR" smtClean="0"/>
              <a:t>3.5.2023</a:t>
            </a:fld>
            <a:endParaRPr lang="tr-TR"/>
          </a:p>
        </p:txBody>
      </p:sp>
      <p:sp>
        <p:nvSpPr>
          <p:cNvPr id="5" name="Alt Bilgi Yer Tutucusu 4">
            <a:extLst>
              <a:ext uri="{FF2B5EF4-FFF2-40B4-BE49-F238E27FC236}">
                <a16:creationId xmlns:a16="http://schemas.microsoft.com/office/drawing/2014/main" xmlns="" id="{357D192C-95B7-FC8A-6FB1-7FF40BF1343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53576EBD-9EC4-CD82-DF3E-3708F75E01B4}"/>
              </a:ext>
            </a:extLst>
          </p:cNvPr>
          <p:cNvSpPr>
            <a:spLocks noGrp="1"/>
          </p:cNvSpPr>
          <p:nvPr>
            <p:ph type="sldNum" sz="quarter" idx="12"/>
          </p:nvPr>
        </p:nvSpPr>
        <p:spPr/>
        <p:txBody>
          <a:bodyPr/>
          <a:lstStyle/>
          <a:p>
            <a:fld id="{D6C7C390-E726-6B44-BD3B-C3275AA63465}" type="slidenum">
              <a:rPr lang="tr-TR" smtClean="0"/>
              <a:t>‹#›</a:t>
            </a:fld>
            <a:endParaRPr lang="tr-TR"/>
          </a:p>
        </p:txBody>
      </p:sp>
    </p:spTree>
    <p:extLst>
      <p:ext uri="{BB962C8B-B14F-4D97-AF65-F5344CB8AC3E}">
        <p14:creationId xmlns:p14="http://schemas.microsoft.com/office/powerpoint/2010/main" val="4000356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3FBD9EE-6200-2453-6D9B-B51142E0A9D3}"/>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E2602A7D-E2E9-9E66-36BE-D6E3703EC9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775C54F6-ECB4-84CA-49C2-100257000A3F}"/>
              </a:ext>
            </a:extLst>
          </p:cNvPr>
          <p:cNvSpPr>
            <a:spLocks noGrp="1"/>
          </p:cNvSpPr>
          <p:nvPr>
            <p:ph type="dt" sz="half" idx="10"/>
          </p:nvPr>
        </p:nvSpPr>
        <p:spPr/>
        <p:txBody>
          <a:bodyPr/>
          <a:lstStyle/>
          <a:p>
            <a:fld id="{0B908FCF-ABC7-304F-8D2D-40023E45595B}" type="datetimeFigureOut">
              <a:rPr lang="tr-TR" smtClean="0"/>
              <a:t>3.5.2023</a:t>
            </a:fld>
            <a:endParaRPr lang="tr-TR"/>
          </a:p>
        </p:txBody>
      </p:sp>
      <p:sp>
        <p:nvSpPr>
          <p:cNvPr id="5" name="Alt Bilgi Yer Tutucusu 4">
            <a:extLst>
              <a:ext uri="{FF2B5EF4-FFF2-40B4-BE49-F238E27FC236}">
                <a16:creationId xmlns:a16="http://schemas.microsoft.com/office/drawing/2014/main" xmlns="" id="{0CCA8714-FB57-99D7-036B-D189DB1DE72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150E70D9-AA95-B26E-F021-8E52BC4D487C}"/>
              </a:ext>
            </a:extLst>
          </p:cNvPr>
          <p:cNvSpPr>
            <a:spLocks noGrp="1"/>
          </p:cNvSpPr>
          <p:nvPr>
            <p:ph type="sldNum" sz="quarter" idx="12"/>
          </p:nvPr>
        </p:nvSpPr>
        <p:spPr/>
        <p:txBody>
          <a:bodyPr/>
          <a:lstStyle/>
          <a:p>
            <a:fld id="{D6C7C390-E726-6B44-BD3B-C3275AA63465}" type="slidenum">
              <a:rPr lang="tr-TR" smtClean="0"/>
              <a:t>‹#›</a:t>
            </a:fld>
            <a:endParaRPr lang="tr-TR"/>
          </a:p>
        </p:txBody>
      </p:sp>
    </p:spTree>
    <p:extLst>
      <p:ext uri="{BB962C8B-B14F-4D97-AF65-F5344CB8AC3E}">
        <p14:creationId xmlns:p14="http://schemas.microsoft.com/office/powerpoint/2010/main" val="156013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5634F00-E266-565F-6DB2-9FF8BC488B3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32675E02-67CF-88E8-201C-C218E96C4793}"/>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0C159035-D2FC-5BAF-5A48-203B7D587244}"/>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CC361362-AE17-7A8C-4C70-E34DB3E9BE01}"/>
              </a:ext>
            </a:extLst>
          </p:cNvPr>
          <p:cNvSpPr>
            <a:spLocks noGrp="1"/>
          </p:cNvSpPr>
          <p:nvPr>
            <p:ph type="dt" sz="half" idx="10"/>
          </p:nvPr>
        </p:nvSpPr>
        <p:spPr/>
        <p:txBody>
          <a:bodyPr/>
          <a:lstStyle/>
          <a:p>
            <a:fld id="{0B908FCF-ABC7-304F-8D2D-40023E45595B}" type="datetimeFigureOut">
              <a:rPr lang="tr-TR" smtClean="0"/>
              <a:t>3.5.2023</a:t>
            </a:fld>
            <a:endParaRPr lang="tr-TR"/>
          </a:p>
        </p:txBody>
      </p:sp>
      <p:sp>
        <p:nvSpPr>
          <p:cNvPr id="6" name="Alt Bilgi Yer Tutucusu 5">
            <a:extLst>
              <a:ext uri="{FF2B5EF4-FFF2-40B4-BE49-F238E27FC236}">
                <a16:creationId xmlns:a16="http://schemas.microsoft.com/office/drawing/2014/main" xmlns="" id="{E952FB2A-2ACA-D67E-FC39-5A173E76AA2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9B8A5A0C-7C30-7776-FE89-94CCFA20888D}"/>
              </a:ext>
            </a:extLst>
          </p:cNvPr>
          <p:cNvSpPr>
            <a:spLocks noGrp="1"/>
          </p:cNvSpPr>
          <p:nvPr>
            <p:ph type="sldNum" sz="quarter" idx="12"/>
          </p:nvPr>
        </p:nvSpPr>
        <p:spPr/>
        <p:txBody>
          <a:bodyPr/>
          <a:lstStyle/>
          <a:p>
            <a:fld id="{D6C7C390-E726-6B44-BD3B-C3275AA63465}" type="slidenum">
              <a:rPr lang="tr-TR" smtClean="0"/>
              <a:t>‹#›</a:t>
            </a:fld>
            <a:endParaRPr lang="tr-TR"/>
          </a:p>
        </p:txBody>
      </p:sp>
    </p:spTree>
    <p:extLst>
      <p:ext uri="{BB962C8B-B14F-4D97-AF65-F5344CB8AC3E}">
        <p14:creationId xmlns:p14="http://schemas.microsoft.com/office/powerpoint/2010/main" val="1404507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846A9B7-59C7-887F-05B8-E984A3039699}"/>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9091FCD8-0925-BA83-2C3D-0EEA04334A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D70BB528-28D5-58E7-A73A-59D6DEDF982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5C573DF5-2D8A-35F7-3C58-EDDAEB0343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0A6F7CA7-4EDC-7B28-F0DB-7DCB044A3E3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E1535230-0199-5A2F-03F7-EF7376B8EE28}"/>
              </a:ext>
            </a:extLst>
          </p:cNvPr>
          <p:cNvSpPr>
            <a:spLocks noGrp="1"/>
          </p:cNvSpPr>
          <p:nvPr>
            <p:ph type="dt" sz="half" idx="10"/>
          </p:nvPr>
        </p:nvSpPr>
        <p:spPr/>
        <p:txBody>
          <a:bodyPr/>
          <a:lstStyle/>
          <a:p>
            <a:fld id="{0B908FCF-ABC7-304F-8D2D-40023E45595B}" type="datetimeFigureOut">
              <a:rPr lang="tr-TR" smtClean="0"/>
              <a:t>3.5.2023</a:t>
            </a:fld>
            <a:endParaRPr lang="tr-TR"/>
          </a:p>
        </p:txBody>
      </p:sp>
      <p:sp>
        <p:nvSpPr>
          <p:cNvPr id="8" name="Alt Bilgi Yer Tutucusu 7">
            <a:extLst>
              <a:ext uri="{FF2B5EF4-FFF2-40B4-BE49-F238E27FC236}">
                <a16:creationId xmlns:a16="http://schemas.microsoft.com/office/drawing/2014/main" xmlns="" id="{B77E4BEB-7472-C06D-EFE1-5C52FEBD628D}"/>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F7C6530E-DFD2-6342-24E8-DD95A8B9BF45}"/>
              </a:ext>
            </a:extLst>
          </p:cNvPr>
          <p:cNvSpPr>
            <a:spLocks noGrp="1"/>
          </p:cNvSpPr>
          <p:nvPr>
            <p:ph type="sldNum" sz="quarter" idx="12"/>
          </p:nvPr>
        </p:nvSpPr>
        <p:spPr/>
        <p:txBody>
          <a:bodyPr/>
          <a:lstStyle/>
          <a:p>
            <a:fld id="{D6C7C390-E726-6B44-BD3B-C3275AA63465}" type="slidenum">
              <a:rPr lang="tr-TR" smtClean="0"/>
              <a:t>‹#›</a:t>
            </a:fld>
            <a:endParaRPr lang="tr-TR"/>
          </a:p>
        </p:txBody>
      </p:sp>
    </p:spTree>
    <p:extLst>
      <p:ext uri="{BB962C8B-B14F-4D97-AF65-F5344CB8AC3E}">
        <p14:creationId xmlns:p14="http://schemas.microsoft.com/office/powerpoint/2010/main" val="4169374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1B6C253-1B6F-F7CE-BB95-FAC51E39CF8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E69468C7-68B1-FFD9-82BF-69DE910491A4}"/>
              </a:ext>
            </a:extLst>
          </p:cNvPr>
          <p:cNvSpPr>
            <a:spLocks noGrp="1"/>
          </p:cNvSpPr>
          <p:nvPr>
            <p:ph type="dt" sz="half" idx="10"/>
          </p:nvPr>
        </p:nvSpPr>
        <p:spPr/>
        <p:txBody>
          <a:bodyPr/>
          <a:lstStyle/>
          <a:p>
            <a:fld id="{0B908FCF-ABC7-304F-8D2D-40023E45595B}" type="datetimeFigureOut">
              <a:rPr lang="tr-TR" smtClean="0"/>
              <a:t>3.5.2023</a:t>
            </a:fld>
            <a:endParaRPr lang="tr-TR"/>
          </a:p>
        </p:txBody>
      </p:sp>
      <p:sp>
        <p:nvSpPr>
          <p:cNvPr id="4" name="Alt Bilgi Yer Tutucusu 3">
            <a:extLst>
              <a:ext uri="{FF2B5EF4-FFF2-40B4-BE49-F238E27FC236}">
                <a16:creationId xmlns:a16="http://schemas.microsoft.com/office/drawing/2014/main" xmlns="" id="{C5684E1F-3E80-EF3A-F974-4AE44E9CD3A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9C16A32D-AA27-E0A0-989B-C9A5AE79A571}"/>
              </a:ext>
            </a:extLst>
          </p:cNvPr>
          <p:cNvSpPr>
            <a:spLocks noGrp="1"/>
          </p:cNvSpPr>
          <p:nvPr>
            <p:ph type="sldNum" sz="quarter" idx="12"/>
          </p:nvPr>
        </p:nvSpPr>
        <p:spPr/>
        <p:txBody>
          <a:bodyPr/>
          <a:lstStyle/>
          <a:p>
            <a:fld id="{D6C7C390-E726-6B44-BD3B-C3275AA63465}" type="slidenum">
              <a:rPr lang="tr-TR" smtClean="0"/>
              <a:t>‹#›</a:t>
            </a:fld>
            <a:endParaRPr lang="tr-TR"/>
          </a:p>
        </p:txBody>
      </p:sp>
    </p:spTree>
    <p:extLst>
      <p:ext uri="{BB962C8B-B14F-4D97-AF65-F5344CB8AC3E}">
        <p14:creationId xmlns:p14="http://schemas.microsoft.com/office/powerpoint/2010/main" val="3303781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7DD23DEA-0428-0257-D916-4FA466241066}"/>
              </a:ext>
            </a:extLst>
          </p:cNvPr>
          <p:cNvSpPr>
            <a:spLocks noGrp="1"/>
          </p:cNvSpPr>
          <p:nvPr>
            <p:ph type="dt" sz="half" idx="10"/>
          </p:nvPr>
        </p:nvSpPr>
        <p:spPr/>
        <p:txBody>
          <a:bodyPr/>
          <a:lstStyle/>
          <a:p>
            <a:fld id="{0B908FCF-ABC7-304F-8D2D-40023E45595B}" type="datetimeFigureOut">
              <a:rPr lang="tr-TR" smtClean="0"/>
              <a:t>3.5.2023</a:t>
            </a:fld>
            <a:endParaRPr lang="tr-TR"/>
          </a:p>
        </p:txBody>
      </p:sp>
      <p:sp>
        <p:nvSpPr>
          <p:cNvPr id="3" name="Alt Bilgi Yer Tutucusu 2">
            <a:extLst>
              <a:ext uri="{FF2B5EF4-FFF2-40B4-BE49-F238E27FC236}">
                <a16:creationId xmlns:a16="http://schemas.microsoft.com/office/drawing/2014/main" xmlns="" id="{49E3C20D-8199-72C8-B055-02CF0211F32F}"/>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B0BA0B2C-5E4B-7CB9-1E98-666F9DF31FEB}"/>
              </a:ext>
            </a:extLst>
          </p:cNvPr>
          <p:cNvSpPr>
            <a:spLocks noGrp="1"/>
          </p:cNvSpPr>
          <p:nvPr>
            <p:ph type="sldNum" sz="quarter" idx="12"/>
          </p:nvPr>
        </p:nvSpPr>
        <p:spPr/>
        <p:txBody>
          <a:bodyPr/>
          <a:lstStyle/>
          <a:p>
            <a:fld id="{D6C7C390-E726-6B44-BD3B-C3275AA63465}" type="slidenum">
              <a:rPr lang="tr-TR" smtClean="0"/>
              <a:t>‹#›</a:t>
            </a:fld>
            <a:endParaRPr lang="tr-TR"/>
          </a:p>
        </p:txBody>
      </p:sp>
    </p:spTree>
    <p:extLst>
      <p:ext uri="{BB962C8B-B14F-4D97-AF65-F5344CB8AC3E}">
        <p14:creationId xmlns:p14="http://schemas.microsoft.com/office/powerpoint/2010/main" val="2947155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704D1AD-3C3E-7D9D-BBA5-E9626F9998E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1841AC3F-651D-DADB-1025-FFE88F228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91ABA107-A2AB-C905-4AC7-C6FEA9E069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7897C438-06BE-C073-247C-37BFA996E575}"/>
              </a:ext>
            </a:extLst>
          </p:cNvPr>
          <p:cNvSpPr>
            <a:spLocks noGrp="1"/>
          </p:cNvSpPr>
          <p:nvPr>
            <p:ph type="dt" sz="half" idx="10"/>
          </p:nvPr>
        </p:nvSpPr>
        <p:spPr/>
        <p:txBody>
          <a:bodyPr/>
          <a:lstStyle/>
          <a:p>
            <a:fld id="{0B908FCF-ABC7-304F-8D2D-40023E45595B}" type="datetimeFigureOut">
              <a:rPr lang="tr-TR" smtClean="0"/>
              <a:t>3.5.2023</a:t>
            </a:fld>
            <a:endParaRPr lang="tr-TR"/>
          </a:p>
        </p:txBody>
      </p:sp>
      <p:sp>
        <p:nvSpPr>
          <p:cNvPr id="6" name="Alt Bilgi Yer Tutucusu 5">
            <a:extLst>
              <a:ext uri="{FF2B5EF4-FFF2-40B4-BE49-F238E27FC236}">
                <a16:creationId xmlns:a16="http://schemas.microsoft.com/office/drawing/2014/main" xmlns="" id="{2E00589D-E149-741B-0441-95C02106A9D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D12EF8FF-5D28-3AA6-D345-830CF48DF675}"/>
              </a:ext>
            </a:extLst>
          </p:cNvPr>
          <p:cNvSpPr>
            <a:spLocks noGrp="1"/>
          </p:cNvSpPr>
          <p:nvPr>
            <p:ph type="sldNum" sz="quarter" idx="12"/>
          </p:nvPr>
        </p:nvSpPr>
        <p:spPr/>
        <p:txBody>
          <a:bodyPr/>
          <a:lstStyle/>
          <a:p>
            <a:fld id="{D6C7C390-E726-6B44-BD3B-C3275AA63465}" type="slidenum">
              <a:rPr lang="tr-TR" smtClean="0"/>
              <a:t>‹#›</a:t>
            </a:fld>
            <a:endParaRPr lang="tr-TR"/>
          </a:p>
        </p:txBody>
      </p:sp>
    </p:spTree>
    <p:extLst>
      <p:ext uri="{BB962C8B-B14F-4D97-AF65-F5344CB8AC3E}">
        <p14:creationId xmlns:p14="http://schemas.microsoft.com/office/powerpoint/2010/main" val="4272018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917C114-8AFD-5B7E-DD49-51EA8E92E7B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5083CD9A-51DB-22C9-B4DB-8097F17F98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D1846F4E-4F6E-0FC2-2036-FE6BE4FEE2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FE7845DD-9DCB-3580-B6FA-9A13492C2007}"/>
              </a:ext>
            </a:extLst>
          </p:cNvPr>
          <p:cNvSpPr>
            <a:spLocks noGrp="1"/>
          </p:cNvSpPr>
          <p:nvPr>
            <p:ph type="dt" sz="half" idx="10"/>
          </p:nvPr>
        </p:nvSpPr>
        <p:spPr/>
        <p:txBody>
          <a:bodyPr/>
          <a:lstStyle/>
          <a:p>
            <a:fld id="{0B908FCF-ABC7-304F-8D2D-40023E45595B}" type="datetimeFigureOut">
              <a:rPr lang="tr-TR" smtClean="0"/>
              <a:t>3.5.2023</a:t>
            </a:fld>
            <a:endParaRPr lang="tr-TR"/>
          </a:p>
        </p:txBody>
      </p:sp>
      <p:sp>
        <p:nvSpPr>
          <p:cNvPr id="6" name="Alt Bilgi Yer Tutucusu 5">
            <a:extLst>
              <a:ext uri="{FF2B5EF4-FFF2-40B4-BE49-F238E27FC236}">
                <a16:creationId xmlns:a16="http://schemas.microsoft.com/office/drawing/2014/main" xmlns="" id="{52F6960C-A7F6-49D7-80F0-DE076D940DA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118C5DBB-E0BF-1461-A10A-188F943AAF30}"/>
              </a:ext>
            </a:extLst>
          </p:cNvPr>
          <p:cNvSpPr>
            <a:spLocks noGrp="1"/>
          </p:cNvSpPr>
          <p:nvPr>
            <p:ph type="sldNum" sz="quarter" idx="12"/>
          </p:nvPr>
        </p:nvSpPr>
        <p:spPr/>
        <p:txBody>
          <a:bodyPr/>
          <a:lstStyle/>
          <a:p>
            <a:fld id="{D6C7C390-E726-6B44-BD3B-C3275AA63465}" type="slidenum">
              <a:rPr lang="tr-TR" smtClean="0"/>
              <a:t>‹#›</a:t>
            </a:fld>
            <a:endParaRPr lang="tr-TR"/>
          </a:p>
        </p:txBody>
      </p:sp>
    </p:spTree>
    <p:extLst>
      <p:ext uri="{BB962C8B-B14F-4D97-AF65-F5344CB8AC3E}">
        <p14:creationId xmlns:p14="http://schemas.microsoft.com/office/powerpoint/2010/main" val="1891956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5E43826F-19B0-EFD2-69CC-9481C25CAD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51529DA2-2E6C-387E-2B91-608FDAF69D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DD653A3F-0B6A-52F1-A78C-08A47363A1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08FCF-ABC7-304F-8D2D-40023E45595B}" type="datetimeFigureOut">
              <a:rPr lang="tr-TR" smtClean="0"/>
              <a:t>3.5.2023</a:t>
            </a:fld>
            <a:endParaRPr lang="tr-TR"/>
          </a:p>
        </p:txBody>
      </p:sp>
      <p:sp>
        <p:nvSpPr>
          <p:cNvPr id="5" name="Alt Bilgi Yer Tutucusu 4">
            <a:extLst>
              <a:ext uri="{FF2B5EF4-FFF2-40B4-BE49-F238E27FC236}">
                <a16:creationId xmlns:a16="http://schemas.microsoft.com/office/drawing/2014/main" xmlns="" id="{AE8C3C42-CE03-9E8A-1882-48CC5C9358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3CF9335E-4AF4-6779-7C8F-98D40F359B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7C390-E726-6B44-BD3B-C3275AA63465}" type="slidenum">
              <a:rPr lang="tr-TR" smtClean="0"/>
              <a:t>‹#›</a:t>
            </a:fld>
            <a:endParaRPr lang="tr-TR"/>
          </a:p>
        </p:txBody>
      </p:sp>
    </p:spTree>
    <p:extLst>
      <p:ext uri="{BB962C8B-B14F-4D97-AF65-F5344CB8AC3E}">
        <p14:creationId xmlns:p14="http://schemas.microsoft.com/office/powerpoint/2010/main" val="568541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6.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7.gif"/><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9.jpe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oleObject" Target="../embeddings/oleObject2.bin"/><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image" Target="../media/image31.jpe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1.png"/><Relationship Id="rId2" Type="http://schemas.openxmlformats.org/officeDocument/2006/relationships/image" Target="../media/image34.jp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0.jpeg"/><Relationship Id="rId7" Type="http://schemas.openxmlformats.org/officeDocument/2006/relationships/image" Target="../media/image9.png"/><Relationship Id="rId2" Type="http://schemas.openxmlformats.org/officeDocument/2006/relationships/image" Target="../media/image39.jpeg"/><Relationship Id="rId1" Type="http://schemas.openxmlformats.org/officeDocument/2006/relationships/slideLayout" Target="../slideLayouts/slideLayout12.xml"/><Relationship Id="rId6" Type="http://schemas.openxmlformats.org/officeDocument/2006/relationships/image" Target="../media/image10.emf"/><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5.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6.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11.png"/><Relationship Id="rId2" Type="http://schemas.openxmlformats.org/officeDocument/2006/relationships/image" Target="../media/image47.jpe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0.emf"/><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1.jpeg"/><Relationship Id="rId7" Type="http://schemas.openxmlformats.org/officeDocument/2006/relationships/image" Target="../media/image9.png"/><Relationship Id="rId2" Type="http://schemas.openxmlformats.org/officeDocument/2006/relationships/image" Target="../media/image50.jpeg"/><Relationship Id="rId1" Type="http://schemas.openxmlformats.org/officeDocument/2006/relationships/slideLayout" Target="../slideLayouts/slideLayout13.xml"/><Relationship Id="rId6" Type="http://schemas.openxmlformats.org/officeDocument/2006/relationships/image" Target="../media/image10.emf"/><Relationship Id="rId5" Type="http://schemas.openxmlformats.org/officeDocument/2006/relationships/image" Target="../media/image53.jpg"/><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11.png"/><Relationship Id="rId2" Type="http://schemas.openxmlformats.org/officeDocument/2006/relationships/image" Target="../media/image54.jpeg"/><Relationship Id="rId1" Type="http://schemas.openxmlformats.org/officeDocument/2006/relationships/slideLayout" Target="../slideLayouts/slideLayout13.xml"/><Relationship Id="rId6" Type="http://schemas.openxmlformats.org/officeDocument/2006/relationships/image" Target="../media/image56.png"/><Relationship Id="rId5" Type="http://schemas.openxmlformats.org/officeDocument/2006/relationships/image" Target="../media/image9.png"/><Relationship Id="rId4" Type="http://schemas.openxmlformats.org/officeDocument/2006/relationships/image" Target="../media/image10.emf"/></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google.com.tr/imgres?imgurl=http://www.santa.com.tr/YARA/ATEX.gif&amp;imgrefurl=http://www.santa.com.tr/yara.htm&amp;usg=__mGQ2yi5dV29DiqobAs6QBv50ySo=&amp;h=111&amp;w=108&amp;sz=6&amp;hl=tr&amp;start=20&amp;itbs=1&amp;tbnid=cxMXiBT2Wrwr0M:&amp;tbnh=86&amp;tbnw=84&amp;prev=/images?q%3Dpatlay%C4%B1c%C4%B1%2Bortam%26hl%3Dtr%26gbv%3D2%26tbs%3Disch:1" TargetMode="External"/><Relationship Id="rId7" Type="http://schemas.openxmlformats.org/officeDocument/2006/relationships/image" Target="../media/image59.png"/><Relationship Id="rId2" Type="http://schemas.openxmlformats.org/officeDocument/2006/relationships/image" Target="../media/image57.jpe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0.emf"/><Relationship Id="rId4" Type="http://schemas.openxmlformats.org/officeDocument/2006/relationships/image" Target="../media/image58.jpeg"/></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11.png"/><Relationship Id="rId2" Type="http://schemas.openxmlformats.org/officeDocument/2006/relationships/image" Target="../media/image60.jpeg"/><Relationship Id="rId1" Type="http://schemas.openxmlformats.org/officeDocument/2006/relationships/slideLayout" Target="../slideLayouts/slideLayout13.xml"/><Relationship Id="rId6" Type="http://schemas.openxmlformats.org/officeDocument/2006/relationships/image" Target="../media/image62.png"/><Relationship Id="rId5" Type="http://schemas.openxmlformats.org/officeDocument/2006/relationships/image" Target="../media/image9.png"/><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11.png"/><Relationship Id="rId2" Type="http://schemas.openxmlformats.org/officeDocument/2006/relationships/image" Target="../media/image63.jpe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0.emf"/><Relationship Id="rId4" Type="http://schemas.openxmlformats.org/officeDocument/2006/relationships/image" Target="../media/image65.jpeg"/></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7.jpeg"/><Relationship Id="rId7" Type="http://schemas.openxmlformats.org/officeDocument/2006/relationships/image" Target="../media/image69.jpeg"/><Relationship Id="rId2" Type="http://schemas.openxmlformats.org/officeDocument/2006/relationships/image" Target="../media/image66.jpe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0.emf"/><Relationship Id="rId4" Type="http://schemas.openxmlformats.org/officeDocument/2006/relationships/image" Target="../media/image68.jpeg"/></Relationships>
</file>

<file path=ppt/slides/_rels/slide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0.png"/><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1.png"/><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2.png"/><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3.png"/><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emf"/></Relationships>
</file>

<file path=ppt/slides/_rels/slide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6.png"/><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7.png"/><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8.png"/><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emf"/></Relationships>
</file>

<file path=ppt/slides/_rels/slide4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9.png"/><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0.png"/><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1.png"/><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emf"/></Relationships>
</file>

<file path=ppt/slides/_rels/slide4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4.png"/><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85.png"/></Relationships>
</file>

<file path=ppt/slides/_rels/slide4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6.png"/><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88.png"/><Relationship Id="rId4" Type="http://schemas.openxmlformats.org/officeDocument/2006/relationships/image" Target="../media/image87.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10.emf"/><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9.jp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1.wmf"/><Relationship Id="rId7" Type="http://schemas.openxmlformats.org/officeDocument/2006/relationships/image" Target="../media/image10.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image" Target="../media/image20.wmf"/><Relationship Id="rId4" Type="http://schemas.openxmlformats.org/officeDocument/2006/relationships/oleObject" Target="../embeddings/oleObject1.bin"/><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açık hava, fabrika, işaret içeren bir resim&#10;&#10;Açıklama otomatik olarak oluşturuldu">
            <a:extLst>
              <a:ext uri="{FF2B5EF4-FFF2-40B4-BE49-F238E27FC236}">
                <a16:creationId xmlns:a16="http://schemas.microsoft.com/office/drawing/2014/main" xmlns="" id="{03EB4205-6C18-5FAF-3C43-ED0BF0DB9A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xmlns="" id="{BDC88387-1A5C-EB75-92D2-20B594CA3A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2533" y="208864"/>
            <a:ext cx="1354095" cy="479973"/>
          </a:xfrm>
          <a:prstGeom prst="rect">
            <a:avLst/>
          </a:prstGeom>
        </p:spPr>
      </p:pic>
    </p:spTree>
    <p:extLst>
      <p:ext uri="{BB962C8B-B14F-4D97-AF65-F5344CB8AC3E}">
        <p14:creationId xmlns:p14="http://schemas.microsoft.com/office/powerpoint/2010/main" val="1495572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847528" y="1124745"/>
            <a:ext cx="7128792" cy="46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2400" b="1" dirty="0"/>
              <a:t>Kontrol Önlemleri?</a:t>
            </a:r>
            <a:endParaRPr lang="en-US" altLang="tr-TR" sz="2400" dirty="0"/>
          </a:p>
        </p:txBody>
      </p:sp>
      <p:sp>
        <p:nvSpPr>
          <p:cNvPr id="7" name="Text Box 3"/>
          <p:cNvSpPr txBox="1">
            <a:spLocks noChangeArrowheads="1"/>
          </p:cNvSpPr>
          <p:nvPr/>
        </p:nvSpPr>
        <p:spPr bwMode="auto">
          <a:xfrm>
            <a:off x="2423592" y="1755661"/>
            <a:ext cx="7128792" cy="40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indent="-342900">
              <a:spcBef>
                <a:spcPct val="0"/>
              </a:spcBef>
            </a:pPr>
            <a:r>
              <a:rPr lang="tr-TR" altLang="tr-TR" sz="2000" dirty="0"/>
              <a:t>Statik yük birikimi üretildiğinden daha fazla </a:t>
            </a:r>
            <a:r>
              <a:rPr lang="tr-TR" altLang="tr-TR" sz="2000" u="sng" dirty="0">
                <a:solidFill>
                  <a:srgbClr val="FF0000"/>
                </a:solidFill>
              </a:rPr>
              <a:t>dağıtılmalı</a:t>
            </a:r>
            <a:endParaRPr lang="en-US" altLang="tr-TR" sz="2000" u="sng" dirty="0">
              <a:solidFill>
                <a:srgbClr val="FF0000"/>
              </a:solidFill>
            </a:endParaRPr>
          </a:p>
        </p:txBody>
      </p:sp>
      <p:sp>
        <p:nvSpPr>
          <p:cNvPr id="8" name="Text Box 3"/>
          <p:cNvSpPr txBox="1">
            <a:spLocks noChangeArrowheads="1"/>
          </p:cNvSpPr>
          <p:nvPr/>
        </p:nvSpPr>
        <p:spPr bwMode="auto">
          <a:xfrm>
            <a:off x="2430767" y="2211658"/>
            <a:ext cx="7128792" cy="40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indent="-342900">
              <a:spcBef>
                <a:spcPct val="0"/>
              </a:spcBef>
            </a:pPr>
            <a:r>
              <a:rPr lang="tr-TR" altLang="tr-TR" sz="2000" dirty="0"/>
              <a:t>Statik yük birikiminin </a:t>
            </a:r>
            <a:r>
              <a:rPr lang="tr-TR" altLang="tr-TR" sz="2000" u="sng" dirty="0">
                <a:solidFill>
                  <a:srgbClr val="FF0000"/>
                </a:solidFill>
              </a:rPr>
              <a:t>toprağa akması sağlanmalı</a:t>
            </a:r>
            <a:endParaRPr lang="en-US" altLang="tr-TR" sz="2000" u="sng" dirty="0">
              <a:solidFill>
                <a:srgbClr val="FF0000"/>
              </a:solidFill>
            </a:endParaRPr>
          </a:p>
        </p:txBody>
      </p:sp>
      <p:sp>
        <p:nvSpPr>
          <p:cNvPr id="9" name="Text Box 3"/>
          <p:cNvSpPr txBox="1">
            <a:spLocks noChangeArrowheads="1"/>
          </p:cNvSpPr>
          <p:nvPr/>
        </p:nvSpPr>
        <p:spPr bwMode="auto">
          <a:xfrm>
            <a:off x="2400641" y="2667654"/>
            <a:ext cx="7128792" cy="70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indent="-342900">
              <a:spcBef>
                <a:spcPct val="0"/>
              </a:spcBef>
            </a:pPr>
            <a:r>
              <a:rPr lang="tr-TR" altLang="tr-TR" sz="2000" dirty="0"/>
              <a:t>Yanıcı ve parlayıcı olan Buhar/Hava ve Toz/Hava karışımlarının LEL değerinin altında tutmak için </a:t>
            </a:r>
            <a:r>
              <a:rPr lang="tr-TR" altLang="tr-TR" sz="2000" u="sng" dirty="0">
                <a:solidFill>
                  <a:srgbClr val="FF0000"/>
                </a:solidFill>
              </a:rPr>
              <a:t>havalandırılmalı</a:t>
            </a:r>
            <a:endParaRPr lang="en-US" altLang="tr-TR" sz="2000" u="sng" dirty="0">
              <a:solidFill>
                <a:srgbClr val="FF0000"/>
              </a:solidFill>
            </a:endParaRPr>
          </a:p>
        </p:txBody>
      </p:sp>
      <p:sp>
        <p:nvSpPr>
          <p:cNvPr id="10" name="Text Box 3"/>
          <p:cNvSpPr txBox="1">
            <a:spLocks noChangeArrowheads="1"/>
          </p:cNvSpPr>
          <p:nvPr/>
        </p:nvSpPr>
        <p:spPr bwMode="auto">
          <a:xfrm>
            <a:off x="1847528" y="4776432"/>
            <a:ext cx="7128792" cy="83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2400" b="1" dirty="0"/>
              <a:t>Tüm tesis ve operasyonlar iyi bir</a:t>
            </a:r>
            <a:r>
              <a:rPr lang="tr-TR" altLang="tr-TR" sz="2400" b="1" dirty="0">
                <a:solidFill>
                  <a:srgbClr val="FF0000"/>
                </a:solidFill>
              </a:rPr>
              <a:t> </a:t>
            </a:r>
            <a:r>
              <a:rPr lang="tr-TR" altLang="tr-TR" sz="2400" b="1" u="sng" dirty="0">
                <a:solidFill>
                  <a:srgbClr val="FF0000"/>
                </a:solidFill>
              </a:rPr>
              <a:t>topraklama </a:t>
            </a:r>
            <a:r>
              <a:rPr lang="tr-TR" altLang="tr-TR" sz="2400" b="1" dirty="0"/>
              <a:t>yapmak üzerine dizayn edilmeli</a:t>
            </a:r>
            <a:endParaRPr lang="en-US" altLang="tr-TR" sz="2400" dirty="0"/>
          </a:p>
        </p:txBody>
      </p:sp>
      <p:sp>
        <p:nvSpPr>
          <p:cNvPr id="11" name="Text Box 3"/>
          <p:cNvSpPr txBox="1">
            <a:spLocks noChangeArrowheads="1"/>
          </p:cNvSpPr>
          <p:nvPr/>
        </p:nvSpPr>
        <p:spPr bwMode="auto">
          <a:xfrm>
            <a:off x="1862079" y="272987"/>
            <a:ext cx="5134670" cy="62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Nasıl Kontrol Edilir?</a:t>
            </a:r>
            <a:endParaRPr lang="en-US" altLang="tr-TR" sz="18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3993" y="5319145"/>
            <a:ext cx="1427107" cy="89372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7549" y="3103208"/>
            <a:ext cx="2224726" cy="1568432"/>
          </a:xfrm>
          <a:prstGeom prst="rect">
            <a:avLst/>
          </a:prstGeom>
        </p:spPr>
      </p:pic>
      <p:pic>
        <p:nvPicPr>
          <p:cNvPr id="13" name="Resim 6">
            <a:extLst>
              <a:ext uri="{FF2B5EF4-FFF2-40B4-BE49-F238E27FC236}">
                <a16:creationId xmlns:a16="http://schemas.microsoft.com/office/drawing/2014/main" xmlns="" id="{BD84D150-9A17-42F7-A514-1CC8394D7D76}"/>
              </a:ext>
            </a:extLst>
          </p:cNvPr>
          <p:cNvPicPr>
            <a:picLocks noChangeAspect="1"/>
          </p:cNvPicPr>
          <p:nvPr/>
        </p:nvPicPr>
        <p:blipFill>
          <a:blip r:embed="rId4"/>
          <a:stretch>
            <a:fillRect/>
          </a:stretch>
        </p:blipFill>
        <p:spPr>
          <a:xfrm>
            <a:off x="10862275" y="197159"/>
            <a:ext cx="1056187" cy="309127"/>
          </a:xfrm>
          <a:prstGeom prst="rect">
            <a:avLst/>
          </a:prstGeom>
        </p:spPr>
      </p:pic>
      <p:pic>
        <p:nvPicPr>
          <p:cNvPr id="15" name="Resim 5">
            <a:extLst>
              <a:ext uri="{FF2B5EF4-FFF2-40B4-BE49-F238E27FC236}">
                <a16:creationId xmlns:a16="http://schemas.microsoft.com/office/drawing/2014/main" xmlns="" id="{54A754FF-C3AD-4BDE-960B-EC8173719D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16" name="Resim 12">
            <a:extLst>
              <a:ext uri="{FF2B5EF4-FFF2-40B4-BE49-F238E27FC236}">
                <a16:creationId xmlns:a16="http://schemas.microsoft.com/office/drawing/2014/main" xmlns="" id="{D8691C75-8C72-4A7A-8628-871DFD961C8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09623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63552" y="1268760"/>
            <a:ext cx="6120680" cy="4124206"/>
          </a:xfrm>
          <a:prstGeom prst="rect">
            <a:avLst/>
          </a:prstGeom>
        </p:spPr>
        <p:txBody>
          <a:bodyPr wrap="square">
            <a:spAutoFit/>
          </a:bodyPr>
          <a:lstStyle/>
          <a:p>
            <a:pPr>
              <a:defRPr/>
            </a:pPr>
            <a:r>
              <a:rPr lang="tr-TR" altLang="tr-TR" sz="2400" b="1" dirty="0"/>
              <a:t>Korunma Metodları;</a:t>
            </a:r>
            <a:endParaRPr lang="en-US" altLang="tr-TR" sz="2400" b="1" dirty="0"/>
          </a:p>
          <a:p>
            <a:pPr>
              <a:defRPr/>
            </a:pPr>
            <a:endParaRPr lang="en-US" altLang="tr-TR" dirty="0">
              <a:solidFill>
                <a:schemeClr val="accent2"/>
              </a:solidFill>
            </a:endParaRPr>
          </a:p>
          <a:p>
            <a:pPr marL="742950" lvl="1" indent="-285750">
              <a:buClr>
                <a:srgbClr val="FF6633"/>
              </a:buClr>
              <a:buSzPct val="110000"/>
              <a:buFont typeface="Arial" panose="020B0604020202020204" pitchFamily="34" charset="0"/>
              <a:buChar char="•"/>
              <a:defRPr/>
            </a:pPr>
            <a:r>
              <a:rPr lang="tr-TR" altLang="tr-TR" sz="2000" dirty="0"/>
              <a:t>Bağlama ve Topraklama (Bounding &amp; Grounding)</a:t>
            </a:r>
          </a:p>
          <a:p>
            <a:pPr lvl="1">
              <a:buClr>
                <a:srgbClr val="FF6633"/>
              </a:buClr>
              <a:buSzPct val="110000"/>
              <a:defRPr/>
            </a:pPr>
            <a:endParaRPr lang="en-US" altLang="tr-TR" sz="2000" dirty="0"/>
          </a:p>
          <a:p>
            <a:pPr marL="742950" lvl="1" indent="-285750">
              <a:buClr>
                <a:srgbClr val="FF6633"/>
              </a:buClr>
              <a:buSzPct val="110000"/>
              <a:buFont typeface="Arial" panose="020B0604020202020204" pitchFamily="34" charset="0"/>
              <a:buChar char="•"/>
              <a:defRPr/>
            </a:pPr>
            <a:r>
              <a:rPr lang="tr-TR" altLang="tr-TR" sz="2000" dirty="0"/>
              <a:t>Anti-Statik Katkılar</a:t>
            </a:r>
          </a:p>
          <a:p>
            <a:pPr lvl="1">
              <a:buClr>
                <a:srgbClr val="FF6633"/>
              </a:buClr>
              <a:buSzPct val="110000"/>
              <a:defRPr/>
            </a:pPr>
            <a:endParaRPr lang="en-US" altLang="tr-TR" sz="2000" dirty="0"/>
          </a:p>
          <a:p>
            <a:pPr marL="742950" lvl="1" indent="-285750">
              <a:buClr>
                <a:srgbClr val="FF6633"/>
              </a:buClr>
              <a:buSzPct val="110000"/>
              <a:buFont typeface="Arial" panose="020B0604020202020204" pitchFamily="34" charset="0"/>
              <a:buChar char="•"/>
              <a:defRPr/>
            </a:pPr>
            <a:r>
              <a:rPr lang="tr-TR" altLang="tr-TR" sz="2000" dirty="0"/>
              <a:t>Borulama Sistemleri</a:t>
            </a:r>
            <a:endParaRPr lang="en-US" altLang="tr-TR" sz="2000" dirty="0"/>
          </a:p>
          <a:p>
            <a:pPr lvl="1">
              <a:defRPr/>
            </a:pPr>
            <a:endParaRPr lang="en-US" altLang="tr-TR" sz="2000" dirty="0"/>
          </a:p>
          <a:p>
            <a:pPr marL="742950" lvl="1" indent="-285750">
              <a:buClr>
                <a:srgbClr val="FF6633"/>
              </a:buClr>
              <a:buSzPct val="110000"/>
              <a:buFont typeface="Arial" panose="020B0604020202020204" pitchFamily="34" charset="0"/>
              <a:buChar char="•"/>
              <a:defRPr/>
            </a:pPr>
            <a:r>
              <a:rPr lang="tr-TR" altLang="tr-TR" sz="2000" dirty="0"/>
              <a:t>Sıvıların Serbest Düşmesi</a:t>
            </a:r>
            <a:endParaRPr lang="en-US" altLang="tr-TR" sz="2000" dirty="0"/>
          </a:p>
          <a:p>
            <a:pPr lvl="1">
              <a:defRPr/>
            </a:pPr>
            <a:endParaRPr lang="en-US" altLang="tr-TR" sz="2000" dirty="0"/>
          </a:p>
          <a:p>
            <a:pPr marL="742950" lvl="1" indent="-285750">
              <a:buClr>
                <a:srgbClr val="FF6633"/>
              </a:buClr>
              <a:buSzPct val="110000"/>
              <a:buFont typeface="Arial" panose="020B0604020202020204" pitchFamily="34" charset="0"/>
              <a:buChar char="•"/>
              <a:defRPr/>
            </a:pPr>
            <a:r>
              <a:rPr lang="tr-TR" altLang="tr-TR" sz="2000" dirty="0"/>
              <a:t>Plastik Kablardan Kaçınma</a:t>
            </a:r>
            <a:endParaRPr lang="en-US" altLang="tr-TR" sz="2000" dirty="0"/>
          </a:p>
          <a:p>
            <a:pPr lvl="1">
              <a:defRPr/>
            </a:pPr>
            <a:endParaRPr lang="en-US" altLang="tr-TR" sz="2000" dirty="0"/>
          </a:p>
          <a:p>
            <a:pPr marL="742950" lvl="1" indent="-285750">
              <a:buClr>
                <a:srgbClr val="FF6633"/>
              </a:buClr>
              <a:buSzPct val="110000"/>
              <a:buFont typeface="Arial" panose="020B0604020202020204" pitchFamily="34" charset="0"/>
              <a:buChar char="•"/>
              <a:defRPr/>
            </a:pPr>
            <a:r>
              <a:rPr lang="tr-TR" altLang="tr-TR" sz="2000" dirty="0"/>
              <a:t>İnsanlar</a:t>
            </a:r>
            <a:endParaRPr lang="en-US" altLang="tr-TR" sz="2000" dirty="0"/>
          </a:p>
        </p:txBody>
      </p:sp>
      <p:pic>
        <p:nvPicPr>
          <p:cNvPr id="7"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5061" y="1477309"/>
            <a:ext cx="2816848" cy="391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3"/>
          <p:cNvSpPr txBox="1">
            <a:spLocks noChangeArrowheads="1"/>
          </p:cNvSpPr>
          <p:nvPr/>
        </p:nvSpPr>
        <p:spPr bwMode="auto">
          <a:xfrm>
            <a:off x="1862079" y="272987"/>
            <a:ext cx="5134670" cy="62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Nasıl Kontrol Edilir?</a:t>
            </a:r>
            <a:endParaRPr lang="en-US" altLang="tr-TR" sz="1800" dirty="0"/>
          </a:p>
        </p:txBody>
      </p:sp>
      <p:pic>
        <p:nvPicPr>
          <p:cNvPr id="8" name="Resim 6">
            <a:extLst>
              <a:ext uri="{FF2B5EF4-FFF2-40B4-BE49-F238E27FC236}">
                <a16:creationId xmlns:a16="http://schemas.microsoft.com/office/drawing/2014/main" xmlns="" id="{71E3D499-003C-4860-83CB-82EAB33E7EA0}"/>
              </a:ext>
            </a:extLst>
          </p:cNvPr>
          <p:cNvPicPr>
            <a:picLocks noChangeAspect="1"/>
          </p:cNvPicPr>
          <p:nvPr/>
        </p:nvPicPr>
        <p:blipFill>
          <a:blip r:embed="rId3"/>
          <a:stretch>
            <a:fillRect/>
          </a:stretch>
        </p:blipFill>
        <p:spPr>
          <a:xfrm>
            <a:off x="10862275" y="197159"/>
            <a:ext cx="1056187" cy="309127"/>
          </a:xfrm>
          <a:prstGeom prst="rect">
            <a:avLst/>
          </a:prstGeom>
        </p:spPr>
      </p:pic>
      <p:pic>
        <p:nvPicPr>
          <p:cNvPr id="10" name="Resim 5">
            <a:extLst>
              <a:ext uri="{FF2B5EF4-FFF2-40B4-BE49-F238E27FC236}">
                <a16:creationId xmlns:a16="http://schemas.microsoft.com/office/drawing/2014/main" xmlns="" id="{5940494C-E01F-4571-B7CA-6FEB3677A3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11" name="Resim 12">
            <a:extLst>
              <a:ext uri="{FF2B5EF4-FFF2-40B4-BE49-F238E27FC236}">
                <a16:creationId xmlns:a16="http://schemas.microsoft.com/office/drawing/2014/main" xmlns="" id="{4EC01AE3-720D-42CE-A431-A862642BAD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4750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813814" y="1093837"/>
            <a:ext cx="7128792" cy="46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2400" b="1" dirty="0"/>
              <a:t>Bağlama ve Topraklama?</a:t>
            </a:r>
            <a:endParaRPr lang="en-US" altLang="tr-TR" sz="2400" dirty="0"/>
          </a:p>
        </p:txBody>
      </p:sp>
      <p:sp>
        <p:nvSpPr>
          <p:cNvPr id="7" name="Rectangle 3"/>
          <p:cNvSpPr>
            <a:spLocks noGrp="1"/>
          </p:cNvSpPr>
          <p:nvPr>
            <p:ph type="body" sz="half" idx="1"/>
          </p:nvPr>
        </p:nvSpPr>
        <p:spPr>
          <a:xfrm>
            <a:off x="1813814" y="1611344"/>
            <a:ext cx="8314634" cy="1867171"/>
          </a:xfrm>
        </p:spPr>
        <p:txBody>
          <a:bodyPr/>
          <a:lstStyle/>
          <a:p>
            <a:pPr marL="0" indent="0">
              <a:buNone/>
            </a:pPr>
            <a:r>
              <a:rPr lang="tr-TR" altLang="tr-TR" sz="2000" dirty="0"/>
              <a:t>Bağlama ve Topraklama statik yük birikiminin dünyaya gönderilmesini sağlar</a:t>
            </a:r>
          </a:p>
          <a:p>
            <a:pPr eaLnBrk="1" hangingPunct="1"/>
            <a:endParaRPr lang="en-US" altLang="tr-TR" sz="2000" dirty="0"/>
          </a:p>
        </p:txBody>
      </p:sp>
      <p:sp>
        <p:nvSpPr>
          <p:cNvPr id="9" name="Rectangle 3"/>
          <p:cNvSpPr txBox="1">
            <a:spLocks/>
          </p:cNvSpPr>
          <p:nvPr/>
        </p:nvSpPr>
        <p:spPr>
          <a:xfrm>
            <a:off x="1847528" y="2586800"/>
            <a:ext cx="8314634" cy="670265"/>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eaLnBrk="1" hangingPunct="1">
              <a:buNone/>
            </a:pPr>
            <a:r>
              <a:rPr lang="tr-TR" altLang="tr-TR" sz="2000" dirty="0"/>
              <a:t>Cisimler arasındaki </a:t>
            </a:r>
            <a:r>
              <a:rPr lang="tr-TR" altLang="tr-TR" sz="2000" u="sng" dirty="0">
                <a:solidFill>
                  <a:srgbClr val="FF0000"/>
                </a:solidFill>
              </a:rPr>
              <a:t>Potansiyel Farkı Eşitlendirmek İçin (Eşpotansiyelleme) </a:t>
            </a:r>
            <a:r>
              <a:rPr lang="tr-TR" altLang="tr-TR" sz="2000" dirty="0"/>
              <a:t>İletkenlerin birine bağlanmasıdır.</a:t>
            </a:r>
          </a:p>
          <a:p>
            <a:pPr eaLnBrk="1" hangingPunct="1"/>
            <a:endParaRPr lang="en-US" altLang="tr-TR" sz="2000" dirty="0"/>
          </a:p>
        </p:txBody>
      </p:sp>
      <p:sp>
        <p:nvSpPr>
          <p:cNvPr id="10" name="Text Box 3"/>
          <p:cNvSpPr txBox="1">
            <a:spLocks noChangeArrowheads="1"/>
          </p:cNvSpPr>
          <p:nvPr/>
        </p:nvSpPr>
        <p:spPr bwMode="auto">
          <a:xfrm>
            <a:off x="1813992" y="2060849"/>
            <a:ext cx="7128792" cy="46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indent="-342900">
              <a:spcBef>
                <a:spcPct val="0"/>
              </a:spcBef>
            </a:pPr>
            <a:r>
              <a:rPr lang="tr-TR" altLang="tr-TR" sz="2400" b="1" dirty="0"/>
              <a:t>Bağlama (Bounding)</a:t>
            </a:r>
            <a:endParaRPr lang="en-US" altLang="tr-TR" sz="2400" dirty="0"/>
          </a:p>
        </p:txBody>
      </p:sp>
      <p:sp>
        <p:nvSpPr>
          <p:cNvPr id="11" name="Text Box 3"/>
          <p:cNvSpPr txBox="1">
            <a:spLocks noChangeArrowheads="1"/>
          </p:cNvSpPr>
          <p:nvPr/>
        </p:nvSpPr>
        <p:spPr bwMode="auto">
          <a:xfrm>
            <a:off x="1847528" y="3408307"/>
            <a:ext cx="7128792" cy="46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indent="-342900">
              <a:spcBef>
                <a:spcPct val="0"/>
              </a:spcBef>
            </a:pPr>
            <a:r>
              <a:rPr lang="tr-TR" altLang="tr-TR" sz="2400" b="1" dirty="0"/>
              <a:t>Topraklama (Grounding)</a:t>
            </a:r>
            <a:endParaRPr lang="en-US" altLang="tr-TR" sz="2400" dirty="0"/>
          </a:p>
        </p:txBody>
      </p:sp>
      <p:sp>
        <p:nvSpPr>
          <p:cNvPr id="12" name="Rectangle 3"/>
          <p:cNvSpPr txBox="1">
            <a:spLocks/>
          </p:cNvSpPr>
          <p:nvPr/>
        </p:nvSpPr>
        <p:spPr>
          <a:xfrm>
            <a:off x="1813814" y="3869946"/>
            <a:ext cx="8314634" cy="670265"/>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eaLnBrk="1" hangingPunct="1">
              <a:buNone/>
            </a:pPr>
            <a:r>
              <a:rPr lang="tr-TR" altLang="tr-TR" sz="2000" dirty="0"/>
              <a:t>Gövdedeki veya bağlama noktasınındaki yük birikiminin </a:t>
            </a:r>
            <a:r>
              <a:rPr lang="tr-TR" altLang="tr-TR" sz="2000" u="sng" dirty="0">
                <a:solidFill>
                  <a:srgbClr val="FF0000"/>
                </a:solidFill>
              </a:rPr>
              <a:t>toprağa akmasını </a:t>
            </a:r>
            <a:r>
              <a:rPr lang="tr-TR" altLang="tr-TR" sz="2000" dirty="0"/>
              <a:t>sağlamak için yapılır.</a:t>
            </a:r>
          </a:p>
          <a:p>
            <a:pPr eaLnBrk="1" hangingPunct="1"/>
            <a:endParaRPr lang="en-US" altLang="tr-TR" sz="200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4071" y="4205078"/>
            <a:ext cx="2914119" cy="2185589"/>
          </a:xfrm>
          <a:prstGeom prst="rect">
            <a:avLst/>
          </a:prstGeom>
        </p:spPr>
      </p:pic>
      <p:sp>
        <p:nvSpPr>
          <p:cNvPr id="15" name="Text Box 3"/>
          <p:cNvSpPr txBox="1">
            <a:spLocks noChangeArrowheads="1"/>
          </p:cNvSpPr>
          <p:nvPr/>
        </p:nvSpPr>
        <p:spPr bwMode="auto">
          <a:xfrm>
            <a:off x="1813814" y="185621"/>
            <a:ext cx="5134670" cy="62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Bağlama ve Topraklama?</a:t>
            </a:r>
            <a:endParaRPr lang="en-US" altLang="tr-TR" sz="1800" dirty="0"/>
          </a:p>
        </p:txBody>
      </p:sp>
      <p:pic>
        <p:nvPicPr>
          <p:cNvPr id="16" name="Resim 6">
            <a:extLst>
              <a:ext uri="{FF2B5EF4-FFF2-40B4-BE49-F238E27FC236}">
                <a16:creationId xmlns:a16="http://schemas.microsoft.com/office/drawing/2014/main" xmlns="" id="{20A52591-21ED-48BA-B00B-445319506858}"/>
              </a:ext>
            </a:extLst>
          </p:cNvPr>
          <p:cNvPicPr>
            <a:picLocks noChangeAspect="1"/>
          </p:cNvPicPr>
          <p:nvPr/>
        </p:nvPicPr>
        <p:blipFill>
          <a:blip r:embed="rId3"/>
          <a:stretch>
            <a:fillRect/>
          </a:stretch>
        </p:blipFill>
        <p:spPr>
          <a:xfrm>
            <a:off x="10862275" y="197159"/>
            <a:ext cx="1056187" cy="309127"/>
          </a:xfrm>
          <a:prstGeom prst="rect">
            <a:avLst/>
          </a:prstGeom>
        </p:spPr>
      </p:pic>
      <p:pic>
        <p:nvPicPr>
          <p:cNvPr id="18" name="Resim 5">
            <a:extLst>
              <a:ext uri="{FF2B5EF4-FFF2-40B4-BE49-F238E27FC236}">
                <a16:creationId xmlns:a16="http://schemas.microsoft.com/office/drawing/2014/main" xmlns="" id="{54BC5633-694A-42BE-BBBC-B5AC35C6D9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19" name="Resim 12">
            <a:extLst>
              <a:ext uri="{FF2B5EF4-FFF2-40B4-BE49-F238E27FC236}">
                <a16:creationId xmlns:a16="http://schemas.microsoft.com/office/drawing/2014/main" xmlns="" id="{6662B69C-5F11-4110-8B6D-0D7AB43A23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99061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55641" y="1700808"/>
            <a:ext cx="6162675" cy="3867150"/>
          </a:xfrm>
          <a:prstGeom prst="rect">
            <a:avLst/>
          </a:prstGeom>
        </p:spPr>
      </p:pic>
      <p:sp>
        <p:nvSpPr>
          <p:cNvPr id="3" name="Text Box 3"/>
          <p:cNvSpPr txBox="1">
            <a:spLocks noChangeArrowheads="1"/>
          </p:cNvSpPr>
          <p:nvPr/>
        </p:nvSpPr>
        <p:spPr bwMode="auto">
          <a:xfrm>
            <a:off x="1889524" y="911880"/>
            <a:ext cx="7128792" cy="46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2400" b="1" dirty="0"/>
              <a:t>Topraklama (Grounding)</a:t>
            </a:r>
            <a:endParaRPr lang="en-US" altLang="tr-TR" sz="2400" dirty="0"/>
          </a:p>
        </p:txBody>
      </p:sp>
      <p:sp>
        <p:nvSpPr>
          <p:cNvPr id="4" name="Text Box 3"/>
          <p:cNvSpPr txBox="1">
            <a:spLocks noChangeArrowheads="1"/>
          </p:cNvSpPr>
          <p:nvPr/>
        </p:nvSpPr>
        <p:spPr bwMode="auto">
          <a:xfrm>
            <a:off x="1863767" y="195135"/>
            <a:ext cx="5134670" cy="62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Topraklama?</a:t>
            </a:r>
            <a:endParaRPr lang="en-US" altLang="tr-TR" sz="1800" dirty="0"/>
          </a:p>
        </p:txBody>
      </p:sp>
      <p:pic>
        <p:nvPicPr>
          <p:cNvPr id="7" name="Resim 6">
            <a:extLst>
              <a:ext uri="{FF2B5EF4-FFF2-40B4-BE49-F238E27FC236}">
                <a16:creationId xmlns:a16="http://schemas.microsoft.com/office/drawing/2014/main" xmlns="" id="{9636C52B-AACF-4559-9A2F-776CD87EE15A}"/>
              </a:ext>
            </a:extLst>
          </p:cNvPr>
          <p:cNvPicPr>
            <a:picLocks noChangeAspect="1"/>
          </p:cNvPicPr>
          <p:nvPr/>
        </p:nvPicPr>
        <p:blipFill>
          <a:blip r:embed="rId3"/>
          <a:stretch>
            <a:fillRect/>
          </a:stretch>
        </p:blipFill>
        <p:spPr>
          <a:xfrm>
            <a:off x="10862275" y="197159"/>
            <a:ext cx="1056187" cy="309127"/>
          </a:xfrm>
          <a:prstGeom prst="rect">
            <a:avLst/>
          </a:prstGeom>
        </p:spPr>
      </p:pic>
      <p:pic>
        <p:nvPicPr>
          <p:cNvPr id="9" name="Resim 5">
            <a:extLst>
              <a:ext uri="{FF2B5EF4-FFF2-40B4-BE49-F238E27FC236}">
                <a16:creationId xmlns:a16="http://schemas.microsoft.com/office/drawing/2014/main" xmlns="" id="{97A79C52-9E96-4BFB-9F3C-8D3CAEED79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10" name="Resim 12">
            <a:extLst>
              <a:ext uri="{FF2B5EF4-FFF2-40B4-BE49-F238E27FC236}">
                <a16:creationId xmlns:a16="http://schemas.microsoft.com/office/drawing/2014/main" xmlns="" id="{409ACA96-2329-470D-9440-97A3D42E21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8425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982909" y="896070"/>
            <a:ext cx="7128792" cy="46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2400" b="1" dirty="0"/>
              <a:t>Bağlama (Bounding)</a:t>
            </a:r>
            <a:endParaRPr lang="en-US" altLang="tr-TR" sz="2400" dirty="0"/>
          </a:p>
        </p:txBody>
      </p:sp>
      <p:sp>
        <p:nvSpPr>
          <p:cNvPr id="7" name="Oval 6"/>
          <p:cNvSpPr/>
          <p:nvPr/>
        </p:nvSpPr>
        <p:spPr>
          <a:xfrm>
            <a:off x="2855640" y="1700808"/>
            <a:ext cx="936104" cy="86409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    -   -  -   -  -  -</a:t>
            </a:r>
          </a:p>
        </p:txBody>
      </p:sp>
      <p:sp>
        <p:nvSpPr>
          <p:cNvPr id="8" name="Oval 7"/>
          <p:cNvSpPr/>
          <p:nvPr/>
        </p:nvSpPr>
        <p:spPr>
          <a:xfrm>
            <a:off x="4223792" y="1700808"/>
            <a:ext cx="936104" cy="86409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     -   -</a:t>
            </a:r>
          </a:p>
        </p:txBody>
      </p:sp>
      <p:sp>
        <p:nvSpPr>
          <p:cNvPr id="11" name="Circular Arrow 10"/>
          <p:cNvSpPr/>
          <p:nvPr/>
        </p:nvSpPr>
        <p:spPr>
          <a:xfrm>
            <a:off x="3618499" y="1443685"/>
            <a:ext cx="810090" cy="72008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 name="Striped Right Arrow 11"/>
          <p:cNvSpPr/>
          <p:nvPr/>
        </p:nvSpPr>
        <p:spPr>
          <a:xfrm>
            <a:off x="5447928" y="1952836"/>
            <a:ext cx="864096" cy="36004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p:cNvSpPr/>
          <p:nvPr/>
        </p:nvSpPr>
        <p:spPr>
          <a:xfrm>
            <a:off x="6528048" y="1700808"/>
            <a:ext cx="936104" cy="86409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            -      -        -      -</a:t>
            </a:r>
          </a:p>
        </p:txBody>
      </p:sp>
      <p:sp>
        <p:nvSpPr>
          <p:cNvPr id="15" name="Oval 14"/>
          <p:cNvSpPr/>
          <p:nvPr/>
        </p:nvSpPr>
        <p:spPr>
          <a:xfrm>
            <a:off x="7824192" y="1700808"/>
            <a:ext cx="936104" cy="86409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            -      -        -      -</a:t>
            </a:r>
          </a:p>
        </p:txBody>
      </p:sp>
      <p:sp>
        <p:nvSpPr>
          <p:cNvPr id="16" name="Oval 15"/>
          <p:cNvSpPr/>
          <p:nvPr/>
        </p:nvSpPr>
        <p:spPr>
          <a:xfrm>
            <a:off x="2855640" y="2780928"/>
            <a:ext cx="936104" cy="86409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    +   + + </a:t>
            </a:r>
          </a:p>
        </p:txBody>
      </p:sp>
      <p:sp>
        <p:nvSpPr>
          <p:cNvPr id="17" name="Oval 16"/>
          <p:cNvSpPr/>
          <p:nvPr/>
        </p:nvSpPr>
        <p:spPr>
          <a:xfrm>
            <a:off x="4223792" y="2780928"/>
            <a:ext cx="936104" cy="86409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   +</a:t>
            </a:r>
          </a:p>
        </p:txBody>
      </p:sp>
      <p:sp>
        <p:nvSpPr>
          <p:cNvPr id="18" name="Circular Arrow 17"/>
          <p:cNvSpPr/>
          <p:nvPr/>
        </p:nvSpPr>
        <p:spPr>
          <a:xfrm>
            <a:off x="3618499" y="2523805"/>
            <a:ext cx="810090" cy="72008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 name="Striped Right Arrow 18"/>
          <p:cNvSpPr/>
          <p:nvPr/>
        </p:nvSpPr>
        <p:spPr>
          <a:xfrm>
            <a:off x="5447928" y="3032956"/>
            <a:ext cx="864096" cy="36004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Oval 19"/>
          <p:cNvSpPr/>
          <p:nvPr/>
        </p:nvSpPr>
        <p:spPr>
          <a:xfrm>
            <a:off x="6528048" y="2780928"/>
            <a:ext cx="936104" cy="86409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    +    +</a:t>
            </a:r>
          </a:p>
        </p:txBody>
      </p:sp>
      <p:sp>
        <p:nvSpPr>
          <p:cNvPr id="22" name="Oval 21"/>
          <p:cNvSpPr/>
          <p:nvPr/>
        </p:nvSpPr>
        <p:spPr>
          <a:xfrm>
            <a:off x="7824192" y="2780928"/>
            <a:ext cx="936104" cy="86409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    +    +</a:t>
            </a:r>
          </a:p>
        </p:txBody>
      </p:sp>
      <p:sp>
        <p:nvSpPr>
          <p:cNvPr id="23" name="Oval 22"/>
          <p:cNvSpPr/>
          <p:nvPr/>
        </p:nvSpPr>
        <p:spPr>
          <a:xfrm>
            <a:off x="2853935" y="3909508"/>
            <a:ext cx="936104" cy="86409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    +   + + </a:t>
            </a:r>
          </a:p>
        </p:txBody>
      </p:sp>
      <p:sp>
        <p:nvSpPr>
          <p:cNvPr id="24" name="Oval 23"/>
          <p:cNvSpPr/>
          <p:nvPr/>
        </p:nvSpPr>
        <p:spPr>
          <a:xfrm>
            <a:off x="4222087" y="3909508"/>
            <a:ext cx="936104" cy="86409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     -   -      -</a:t>
            </a:r>
          </a:p>
        </p:txBody>
      </p:sp>
      <p:sp>
        <p:nvSpPr>
          <p:cNvPr id="25" name="Circular Arrow 24"/>
          <p:cNvSpPr/>
          <p:nvPr/>
        </p:nvSpPr>
        <p:spPr>
          <a:xfrm>
            <a:off x="3616794" y="3652385"/>
            <a:ext cx="810090" cy="72008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6" name="Striped Right Arrow 25"/>
          <p:cNvSpPr/>
          <p:nvPr/>
        </p:nvSpPr>
        <p:spPr>
          <a:xfrm>
            <a:off x="5446223" y="4161536"/>
            <a:ext cx="864096" cy="36004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Oval 26"/>
          <p:cNvSpPr/>
          <p:nvPr/>
        </p:nvSpPr>
        <p:spPr>
          <a:xfrm>
            <a:off x="6526343" y="3909508"/>
            <a:ext cx="936104" cy="86409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Oval 27"/>
          <p:cNvSpPr/>
          <p:nvPr/>
        </p:nvSpPr>
        <p:spPr>
          <a:xfrm>
            <a:off x="7822487" y="3909508"/>
            <a:ext cx="936104" cy="86409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Oval 28"/>
          <p:cNvSpPr/>
          <p:nvPr/>
        </p:nvSpPr>
        <p:spPr>
          <a:xfrm>
            <a:off x="2853935" y="5038088"/>
            <a:ext cx="936104" cy="86409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    +   + + </a:t>
            </a:r>
          </a:p>
        </p:txBody>
      </p:sp>
      <p:sp>
        <p:nvSpPr>
          <p:cNvPr id="30" name="Oval 29"/>
          <p:cNvSpPr/>
          <p:nvPr/>
        </p:nvSpPr>
        <p:spPr>
          <a:xfrm>
            <a:off x="4222087" y="5030727"/>
            <a:ext cx="936104" cy="86409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    +   + + </a:t>
            </a:r>
          </a:p>
        </p:txBody>
      </p:sp>
      <p:sp>
        <p:nvSpPr>
          <p:cNvPr id="31" name="Circular Arrow 30"/>
          <p:cNvSpPr/>
          <p:nvPr/>
        </p:nvSpPr>
        <p:spPr>
          <a:xfrm>
            <a:off x="3616794" y="4746546"/>
            <a:ext cx="810090" cy="72008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 name="Striped Right Arrow 31"/>
          <p:cNvSpPr/>
          <p:nvPr/>
        </p:nvSpPr>
        <p:spPr>
          <a:xfrm>
            <a:off x="5446223" y="5176061"/>
            <a:ext cx="864096" cy="36004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Oval 34"/>
          <p:cNvSpPr/>
          <p:nvPr/>
        </p:nvSpPr>
        <p:spPr>
          <a:xfrm>
            <a:off x="6552704" y="5041939"/>
            <a:ext cx="936104" cy="86409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    +   + + </a:t>
            </a:r>
          </a:p>
        </p:txBody>
      </p:sp>
      <p:sp>
        <p:nvSpPr>
          <p:cNvPr id="36" name="Oval 35"/>
          <p:cNvSpPr/>
          <p:nvPr/>
        </p:nvSpPr>
        <p:spPr>
          <a:xfrm>
            <a:off x="7822487" y="5038088"/>
            <a:ext cx="936104" cy="86409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    +   + + </a:t>
            </a:r>
          </a:p>
        </p:txBody>
      </p:sp>
      <p:sp>
        <p:nvSpPr>
          <p:cNvPr id="37" name="Text Box 3"/>
          <p:cNvSpPr txBox="1">
            <a:spLocks noChangeArrowheads="1"/>
          </p:cNvSpPr>
          <p:nvPr/>
        </p:nvSpPr>
        <p:spPr bwMode="auto">
          <a:xfrm>
            <a:off x="1982909" y="240497"/>
            <a:ext cx="5134670" cy="62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Bağlama?</a:t>
            </a:r>
            <a:endParaRPr lang="en-US" altLang="tr-TR" sz="1800" dirty="0"/>
          </a:p>
        </p:txBody>
      </p:sp>
      <p:sp>
        <p:nvSpPr>
          <p:cNvPr id="38" name="Oval 37"/>
          <p:cNvSpPr/>
          <p:nvPr/>
        </p:nvSpPr>
        <p:spPr>
          <a:xfrm>
            <a:off x="3935760" y="2163766"/>
            <a:ext cx="144016" cy="149111"/>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a:t>
            </a:r>
          </a:p>
        </p:txBody>
      </p:sp>
      <p:sp>
        <p:nvSpPr>
          <p:cNvPr id="39" name="Oval 38"/>
          <p:cNvSpPr/>
          <p:nvPr/>
        </p:nvSpPr>
        <p:spPr>
          <a:xfrm>
            <a:off x="3935760" y="1959921"/>
            <a:ext cx="144016" cy="149111"/>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a:t>
            </a:r>
          </a:p>
        </p:txBody>
      </p:sp>
      <p:sp>
        <p:nvSpPr>
          <p:cNvPr id="40" name="Oval 39"/>
          <p:cNvSpPr/>
          <p:nvPr/>
        </p:nvSpPr>
        <p:spPr>
          <a:xfrm>
            <a:off x="3931109" y="2978803"/>
            <a:ext cx="144016" cy="149111"/>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a:t>
            </a:r>
          </a:p>
        </p:txBody>
      </p:sp>
      <p:sp>
        <p:nvSpPr>
          <p:cNvPr id="41" name="Oval 40"/>
          <p:cNvSpPr/>
          <p:nvPr/>
        </p:nvSpPr>
        <p:spPr>
          <a:xfrm>
            <a:off x="3931109" y="3198655"/>
            <a:ext cx="144016" cy="149111"/>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a:t>
            </a:r>
          </a:p>
        </p:txBody>
      </p:sp>
      <p:sp>
        <p:nvSpPr>
          <p:cNvPr id="42" name="Oval 41"/>
          <p:cNvSpPr/>
          <p:nvPr/>
        </p:nvSpPr>
        <p:spPr>
          <a:xfrm>
            <a:off x="3939668" y="4137675"/>
            <a:ext cx="144016" cy="149111"/>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a:t>
            </a:r>
          </a:p>
        </p:txBody>
      </p:sp>
      <p:sp>
        <p:nvSpPr>
          <p:cNvPr id="43" name="Oval 42"/>
          <p:cNvSpPr/>
          <p:nvPr/>
        </p:nvSpPr>
        <p:spPr>
          <a:xfrm>
            <a:off x="3944280" y="4374296"/>
            <a:ext cx="144016" cy="149111"/>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a:t>
            </a:r>
          </a:p>
        </p:txBody>
      </p:sp>
      <p:pic>
        <p:nvPicPr>
          <p:cNvPr id="44" name="Resim 6">
            <a:extLst>
              <a:ext uri="{FF2B5EF4-FFF2-40B4-BE49-F238E27FC236}">
                <a16:creationId xmlns:a16="http://schemas.microsoft.com/office/drawing/2014/main" xmlns="" id="{BEDF22A3-B98D-4018-9F0B-099CF9D463E6}"/>
              </a:ext>
            </a:extLst>
          </p:cNvPr>
          <p:cNvPicPr>
            <a:picLocks noChangeAspect="1"/>
          </p:cNvPicPr>
          <p:nvPr/>
        </p:nvPicPr>
        <p:blipFill>
          <a:blip r:embed="rId2"/>
          <a:stretch>
            <a:fillRect/>
          </a:stretch>
        </p:blipFill>
        <p:spPr>
          <a:xfrm>
            <a:off x="10862275" y="197159"/>
            <a:ext cx="1056187" cy="309127"/>
          </a:xfrm>
          <a:prstGeom prst="rect">
            <a:avLst/>
          </a:prstGeom>
        </p:spPr>
      </p:pic>
      <p:pic>
        <p:nvPicPr>
          <p:cNvPr id="46" name="Resim 5">
            <a:extLst>
              <a:ext uri="{FF2B5EF4-FFF2-40B4-BE49-F238E27FC236}">
                <a16:creationId xmlns:a16="http://schemas.microsoft.com/office/drawing/2014/main" xmlns="" id="{C7731429-D1AE-4B61-9904-51F8A8DAAB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47" name="Resim 12">
            <a:extLst>
              <a:ext uri="{FF2B5EF4-FFF2-40B4-BE49-F238E27FC236}">
                <a16:creationId xmlns:a16="http://schemas.microsoft.com/office/drawing/2014/main" xmlns="" id="{1C8A182E-CB6F-4AAB-80D3-5B66FE6AD2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799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2.22222E-6 7.40741E-7 L 0.0618 -0.01088 " pathEditMode="relative" rAng="0" ptsTypes="AA">
                                      <p:cBhvr>
                                        <p:cTn id="11" dur="2000" fill="hold"/>
                                        <p:tgtEl>
                                          <p:spTgt spid="39"/>
                                        </p:tgtEl>
                                        <p:attrNameLst>
                                          <p:attrName>ppt_x</p:attrName>
                                          <p:attrName>ppt_y</p:attrName>
                                        </p:attrNameLst>
                                      </p:cBhvr>
                                      <p:rCtr x="3090" y="-556"/>
                                    </p:animMotion>
                                  </p:childTnLst>
                                </p:cTn>
                              </p:par>
                              <p:par>
                                <p:cTn id="12" presetID="42" presetClass="path" presetSubtype="0" accel="50000" decel="50000" fill="hold" grpId="0" nodeType="withEffect">
                                  <p:stCondLst>
                                    <p:cond delay="0"/>
                                  </p:stCondLst>
                                  <p:childTnLst>
                                    <p:animMotion origin="layout" path="M 2.22222E-6 1.11111E-6 L 0.06302 0.01018 " pathEditMode="relative" rAng="0" ptsTypes="AA">
                                      <p:cBhvr>
                                        <p:cTn id="13" dur="2000" fill="hold"/>
                                        <p:tgtEl>
                                          <p:spTgt spid="38"/>
                                        </p:tgtEl>
                                        <p:attrNameLst>
                                          <p:attrName>ppt_x</p:attrName>
                                          <p:attrName>ppt_y</p:attrName>
                                        </p:attrNameLst>
                                      </p:cBhvr>
                                      <p:rCtr x="3142" y="509"/>
                                    </p:animMotion>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grpId="0" nodeType="withEffect">
                                  <p:stCondLst>
                                    <p:cond delay="100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grpId="0" nodeType="withEffect">
                                  <p:stCondLst>
                                    <p:cond delay="100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0" nodeType="clickEffect">
                                  <p:stCondLst>
                                    <p:cond delay="0"/>
                                  </p:stCondLst>
                                  <p:childTnLst>
                                    <p:animMotion origin="layout" path="M -1.38889E-6 4.44444E-6 L 0.07222 0.00231 " pathEditMode="relative" rAng="0" ptsTypes="AA">
                                      <p:cBhvr>
                                        <p:cTn id="33" dur="2000" fill="hold"/>
                                        <p:tgtEl>
                                          <p:spTgt spid="40"/>
                                        </p:tgtEl>
                                        <p:attrNameLst>
                                          <p:attrName>ppt_x</p:attrName>
                                          <p:attrName>ppt_y</p:attrName>
                                        </p:attrNameLst>
                                      </p:cBhvr>
                                      <p:rCtr x="3576" y="-93"/>
                                    </p:animMotion>
                                  </p:childTnLst>
                                </p:cTn>
                              </p:par>
                              <p:par>
                                <p:cTn id="34" presetID="42" presetClass="path" presetSubtype="0" accel="50000" decel="50000" fill="hold" grpId="0" nodeType="withEffect">
                                  <p:stCondLst>
                                    <p:cond delay="0"/>
                                  </p:stCondLst>
                                  <p:childTnLst>
                                    <p:animMotion origin="layout" path="M 3.05556E-6 -4.81481E-6 L 0.06354 0.01019 " pathEditMode="relative" rAng="0" ptsTypes="AA">
                                      <p:cBhvr>
                                        <p:cTn id="35" dur="2000" fill="hold"/>
                                        <p:tgtEl>
                                          <p:spTgt spid="41"/>
                                        </p:tgtEl>
                                        <p:attrNameLst>
                                          <p:attrName>ppt_x</p:attrName>
                                          <p:attrName>ppt_y</p:attrName>
                                        </p:attrNameLst>
                                      </p:cBhvr>
                                      <p:rCtr x="3177" y="509"/>
                                    </p:animMotion>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par>
                                <p:cTn id="41" presetID="22" presetClass="entr" presetSubtype="4"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par>
                                <p:cTn id="44" presetID="22" presetClass="entr" presetSubtype="4" fill="hold" grpId="0" nodeType="withEffect">
                                  <p:stCondLst>
                                    <p:cond delay="100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grpId="0" nodeType="clickEffect">
                                  <p:stCondLst>
                                    <p:cond delay="0"/>
                                  </p:stCondLst>
                                  <p:childTnLst>
                                    <p:animMotion origin="layout" path="M 1.38889E-6 -3.7037E-7 L -0.05695 0.00139 " pathEditMode="relative" rAng="0" ptsTypes="AA">
                                      <p:cBhvr>
                                        <p:cTn id="55" dur="2000" fill="hold"/>
                                        <p:tgtEl>
                                          <p:spTgt spid="42"/>
                                        </p:tgtEl>
                                        <p:attrNameLst>
                                          <p:attrName>ppt_x</p:attrName>
                                          <p:attrName>ppt_y</p:attrName>
                                        </p:attrNameLst>
                                      </p:cBhvr>
                                      <p:rCtr x="-2847" y="69"/>
                                    </p:animMotion>
                                  </p:childTnLst>
                                </p:cTn>
                              </p:par>
                              <p:par>
                                <p:cTn id="56" presetID="42" presetClass="path" presetSubtype="0" accel="50000" decel="50000" fill="hold" grpId="0" nodeType="withEffect">
                                  <p:stCondLst>
                                    <p:cond delay="0"/>
                                  </p:stCondLst>
                                  <p:childTnLst>
                                    <p:animMotion origin="layout" path="M 5.55556E-7 -1.11111E-6 L 0.05503 0.00602 " pathEditMode="relative" rAng="0" ptsTypes="AA">
                                      <p:cBhvr>
                                        <p:cTn id="57" dur="2000" fill="hold"/>
                                        <p:tgtEl>
                                          <p:spTgt spid="43"/>
                                        </p:tgtEl>
                                        <p:attrNameLst>
                                          <p:attrName>ppt_x</p:attrName>
                                          <p:attrName>ppt_y</p:attrName>
                                        </p:attrNameLst>
                                      </p:cBhvr>
                                      <p:rCtr x="2743" y="301"/>
                                    </p:animMotion>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down)">
                                      <p:cBhvr>
                                        <p:cTn id="62" dur="500"/>
                                        <p:tgtEl>
                                          <p:spTgt spid="26"/>
                                        </p:tgtEl>
                                      </p:cBhvr>
                                    </p:animEffect>
                                  </p:childTnLst>
                                </p:cTn>
                              </p:par>
                              <p:par>
                                <p:cTn id="63" presetID="22" presetClass="entr" presetSubtype="4" fill="hold" grpId="0" nodeType="withEffect">
                                  <p:stCondLst>
                                    <p:cond delay="1000"/>
                                  </p:stCondLst>
                                  <p:childTnLst>
                                    <p:set>
                                      <p:cBhvr>
                                        <p:cTn id="64" dur="1" fill="hold">
                                          <p:stCondLst>
                                            <p:cond delay="0"/>
                                          </p:stCondLst>
                                        </p:cTn>
                                        <p:tgtEl>
                                          <p:spTgt spid="27"/>
                                        </p:tgtEl>
                                        <p:attrNameLst>
                                          <p:attrName>style.visibility</p:attrName>
                                        </p:attrNameLst>
                                      </p:cBhvr>
                                      <p:to>
                                        <p:strVal val="visible"/>
                                      </p:to>
                                    </p:set>
                                    <p:animEffect transition="in" filter="wipe(down)">
                                      <p:cBhvr>
                                        <p:cTn id="65" dur="500"/>
                                        <p:tgtEl>
                                          <p:spTgt spid="27"/>
                                        </p:tgtEl>
                                      </p:cBhvr>
                                    </p:animEffect>
                                  </p:childTnLst>
                                </p:cTn>
                              </p:par>
                              <p:par>
                                <p:cTn id="66" presetID="22" presetClass="entr" presetSubtype="4" fill="hold" grpId="0" nodeType="withEffect">
                                  <p:stCondLst>
                                    <p:cond delay="1000"/>
                                  </p:stCondLst>
                                  <p:childTnLst>
                                    <p:set>
                                      <p:cBhvr>
                                        <p:cTn id="67" dur="1" fill="hold">
                                          <p:stCondLst>
                                            <p:cond delay="0"/>
                                          </p:stCondLst>
                                        </p:cTn>
                                        <p:tgtEl>
                                          <p:spTgt spid="28"/>
                                        </p:tgtEl>
                                        <p:attrNameLst>
                                          <p:attrName>style.visibility</p:attrName>
                                        </p:attrNameLst>
                                      </p:cBhvr>
                                      <p:to>
                                        <p:strVal val="visible"/>
                                      </p:to>
                                    </p:set>
                                    <p:animEffect transition="in" filter="wipe(down)">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par>
                                <p:cTn id="79" presetID="22" presetClass="entr" presetSubtype="4" fill="hold" grpId="0" nodeType="withEffect">
                                  <p:stCondLst>
                                    <p:cond delay="1000"/>
                                  </p:stCondLst>
                                  <p:childTnLst>
                                    <p:set>
                                      <p:cBhvr>
                                        <p:cTn id="80" dur="1" fill="hold">
                                          <p:stCondLst>
                                            <p:cond delay="0"/>
                                          </p:stCondLst>
                                        </p:cTn>
                                        <p:tgtEl>
                                          <p:spTgt spid="35"/>
                                        </p:tgtEl>
                                        <p:attrNameLst>
                                          <p:attrName>style.visibility</p:attrName>
                                        </p:attrNameLst>
                                      </p:cBhvr>
                                      <p:to>
                                        <p:strVal val="visible"/>
                                      </p:to>
                                    </p:set>
                                    <p:animEffect transition="in" filter="wipe(down)">
                                      <p:cBhvr>
                                        <p:cTn id="81" dur="500"/>
                                        <p:tgtEl>
                                          <p:spTgt spid="35"/>
                                        </p:tgtEl>
                                      </p:cBhvr>
                                    </p:animEffect>
                                  </p:childTnLst>
                                </p:cTn>
                              </p:par>
                              <p:par>
                                <p:cTn id="82" presetID="22" presetClass="entr" presetSubtype="4" fill="hold" grpId="0" nodeType="withEffect">
                                  <p:stCondLst>
                                    <p:cond delay="1000"/>
                                  </p:stCondLst>
                                  <p:childTnLst>
                                    <p:set>
                                      <p:cBhvr>
                                        <p:cTn id="83" dur="1" fill="hold">
                                          <p:stCondLst>
                                            <p:cond delay="0"/>
                                          </p:stCondLst>
                                        </p:cTn>
                                        <p:tgtEl>
                                          <p:spTgt spid="36"/>
                                        </p:tgtEl>
                                        <p:attrNameLst>
                                          <p:attrName>style.visibility</p:attrName>
                                        </p:attrNameLst>
                                      </p:cBhvr>
                                      <p:to>
                                        <p:strVal val="visible"/>
                                      </p:to>
                                    </p:set>
                                    <p:animEffect transition="in" filter="wipe(down)">
                                      <p:cBhvr>
                                        <p:cTn id="8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8" grpId="0" animBg="1"/>
      <p:bldP spid="19" grpId="0" animBg="1"/>
      <p:bldP spid="20" grpId="0" animBg="1"/>
      <p:bldP spid="22" grpId="0" animBg="1"/>
      <p:bldP spid="25" grpId="0" animBg="1"/>
      <p:bldP spid="26" grpId="0" animBg="1"/>
      <p:bldP spid="27" grpId="0" animBg="1"/>
      <p:bldP spid="28" grpId="0" animBg="1"/>
      <p:bldP spid="31" grpId="0" animBg="1"/>
      <p:bldP spid="32" grpId="0" animBg="1"/>
      <p:bldP spid="35" grpId="0" animBg="1"/>
      <p:bldP spid="36" grpId="0" animBg="1"/>
      <p:bldP spid="38" grpId="0" animBg="1"/>
      <p:bldP spid="39" grpId="0" animBg="1"/>
      <p:bldP spid="40" grpId="0" animBg="1"/>
      <p:bldP spid="41" grpId="0" animBg="1"/>
      <p:bldP spid="42"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984176" y="995272"/>
            <a:ext cx="7128792" cy="46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2400" b="1" dirty="0"/>
              <a:t>İletkenliğin Arttırılması?</a:t>
            </a:r>
            <a:endParaRPr lang="en-US" altLang="tr-TR" sz="2400" dirty="0"/>
          </a:p>
        </p:txBody>
      </p:sp>
      <p:sp>
        <p:nvSpPr>
          <p:cNvPr id="3" name="Rectangle 3"/>
          <p:cNvSpPr>
            <a:spLocks noGrp="1"/>
          </p:cNvSpPr>
          <p:nvPr>
            <p:ph type="body" sz="half" idx="1"/>
          </p:nvPr>
        </p:nvSpPr>
        <p:spPr>
          <a:xfrm>
            <a:off x="2154538" y="1617382"/>
            <a:ext cx="8314634" cy="787051"/>
          </a:xfrm>
        </p:spPr>
        <p:txBody>
          <a:bodyPr/>
          <a:lstStyle/>
          <a:p>
            <a:pPr eaLnBrk="1" hangingPunct="1"/>
            <a:r>
              <a:rPr lang="tr-TR" altLang="tr-TR" sz="2000" dirty="0"/>
              <a:t>Hidrokarbon solventleri zayıf iletkenlik değerlerinden dolayı statik yük biriktirirler. İletkenliklerinin arttırılması düşünülmelidir.</a:t>
            </a:r>
          </a:p>
          <a:p>
            <a:pPr eaLnBrk="1" hangingPunct="1"/>
            <a:endParaRPr lang="en-US" altLang="tr-TR" sz="2000" dirty="0"/>
          </a:p>
        </p:txBody>
      </p:sp>
      <p:sp>
        <p:nvSpPr>
          <p:cNvPr id="4" name="Text Box 3"/>
          <p:cNvSpPr txBox="1">
            <a:spLocks noChangeArrowheads="1"/>
          </p:cNvSpPr>
          <p:nvPr/>
        </p:nvSpPr>
        <p:spPr bwMode="auto">
          <a:xfrm>
            <a:off x="3206253" y="2334084"/>
            <a:ext cx="7128792" cy="40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indent="-342900">
              <a:spcBef>
                <a:spcPct val="0"/>
              </a:spcBef>
            </a:pPr>
            <a:r>
              <a:rPr lang="tr-TR" altLang="tr-TR" sz="2000" dirty="0"/>
              <a:t>Anti Statik Katkılarla</a:t>
            </a:r>
            <a:endParaRPr lang="en-US" altLang="tr-TR" sz="2000" dirty="0"/>
          </a:p>
        </p:txBody>
      </p:sp>
      <p:sp>
        <p:nvSpPr>
          <p:cNvPr id="5" name="Text Box 3"/>
          <p:cNvSpPr txBox="1">
            <a:spLocks noChangeArrowheads="1"/>
          </p:cNvSpPr>
          <p:nvPr/>
        </p:nvSpPr>
        <p:spPr bwMode="auto">
          <a:xfrm>
            <a:off x="3206253" y="2795722"/>
            <a:ext cx="7128792" cy="101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indent="-342900">
              <a:spcBef>
                <a:spcPct val="0"/>
              </a:spcBef>
            </a:pPr>
            <a:r>
              <a:rPr lang="tr-TR" altLang="tr-TR" sz="2000" dirty="0"/>
              <a:t>Hidrokarbon Solventlerinde Polar Solvent karışımları kullanılabilir. Polar solventler düşük direnç değerlerinden dolayı statik yük birikimini azaltırlar</a:t>
            </a:r>
            <a:endParaRPr lang="en-US" altLang="tr-TR" sz="2000" dirty="0"/>
          </a:p>
        </p:txBody>
      </p:sp>
      <p:sp>
        <p:nvSpPr>
          <p:cNvPr id="6" name="Text Box 3"/>
          <p:cNvSpPr txBox="1">
            <a:spLocks noChangeArrowheads="1"/>
          </p:cNvSpPr>
          <p:nvPr/>
        </p:nvSpPr>
        <p:spPr bwMode="auto">
          <a:xfrm>
            <a:off x="1984176" y="202897"/>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Antistatik Katkılar?</a:t>
            </a:r>
            <a:endParaRPr lang="en-US" altLang="tr-TR" sz="1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7205" y="4352027"/>
            <a:ext cx="2671338" cy="1777182"/>
          </a:xfrm>
          <a:prstGeom prst="rect">
            <a:avLst/>
          </a:prstGeom>
        </p:spPr>
      </p:pic>
      <p:pic>
        <p:nvPicPr>
          <p:cNvPr id="9" name="Resim 6">
            <a:extLst>
              <a:ext uri="{FF2B5EF4-FFF2-40B4-BE49-F238E27FC236}">
                <a16:creationId xmlns:a16="http://schemas.microsoft.com/office/drawing/2014/main" xmlns="" id="{9CF6B506-F1F6-4136-9315-7B7E0C16316B}"/>
              </a:ext>
            </a:extLst>
          </p:cNvPr>
          <p:cNvPicPr>
            <a:picLocks noChangeAspect="1"/>
          </p:cNvPicPr>
          <p:nvPr/>
        </p:nvPicPr>
        <p:blipFill>
          <a:blip r:embed="rId3"/>
          <a:stretch>
            <a:fillRect/>
          </a:stretch>
        </p:blipFill>
        <p:spPr>
          <a:xfrm>
            <a:off x="10862275" y="197159"/>
            <a:ext cx="1056187" cy="309127"/>
          </a:xfrm>
          <a:prstGeom prst="rect">
            <a:avLst/>
          </a:prstGeom>
        </p:spPr>
      </p:pic>
      <p:pic>
        <p:nvPicPr>
          <p:cNvPr id="11" name="Resim 5">
            <a:extLst>
              <a:ext uri="{FF2B5EF4-FFF2-40B4-BE49-F238E27FC236}">
                <a16:creationId xmlns:a16="http://schemas.microsoft.com/office/drawing/2014/main" xmlns="" id="{56626C75-954E-4D5C-A470-F5D3816FF8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12" name="Resim 12">
            <a:extLst>
              <a:ext uri="{FF2B5EF4-FFF2-40B4-BE49-F238E27FC236}">
                <a16:creationId xmlns:a16="http://schemas.microsoft.com/office/drawing/2014/main" xmlns="" id="{3B90D982-023A-4429-9DFA-2DA52B5F4E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46787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847528" y="140069"/>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Borulama Sistemi?</a:t>
            </a:r>
            <a:endParaRPr lang="en-US" altLang="tr-TR" sz="1800" dirty="0"/>
          </a:p>
        </p:txBody>
      </p:sp>
      <p:sp>
        <p:nvSpPr>
          <p:cNvPr id="7" name="Text Box 3"/>
          <p:cNvSpPr txBox="1">
            <a:spLocks noChangeArrowheads="1"/>
          </p:cNvSpPr>
          <p:nvPr/>
        </p:nvSpPr>
        <p:spPr bwMode="auto">
          <a:xfrm>
            <a:off x="1847528" y="890890"/>
            <a:ext cx="7488832" cy="83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2400" b="1" dirty="0"/>
              <a:t>Boru hatlarında aşağıdaki yöntemlerle statik yük birikimi azaltılabilir;</a:t>
            </a:r>
            <a:endParaRPr lang="en-US" altLang="tr-TR" sz="2400" dirty="0"/>
          </a:p>
        </p:txBody>
      </p:sp>
      <p:sp>
        <p:nvSpPr>
          <p:cNvPr id="8" name="Rectangle 3"/>
          <p:cNvSpPr>
            <a:spLocks noGrp="1"/>
          </p:cNvSpPr>
          <p:nvPr>
            <p:ph type="body" sz="half" idx="1"/>
          </p:nvPr>
        </p:nvSpPr>
        <p:spPr>
          <a:xfrm>
            <a:off x="2353366" y="1732685"/>
            <a:ext cx="8314634" cy="787051"/>
          </a:xfrm>
        </p:spPr>
        <p:txBody>
          <a:bodyPr/>
          <a:lstStyle/>
          <a:p>
            <a:pPr eaLnBrk="1" hangingPunct="1"/>
            <a:r>
              <a:rPr lang="tr-TR" altLang="tr-TR" sz="2000" dirty="0"/>
              <a:t>Akış oranlarını mümkün olduğu kadar düşük tutulmalı, örneğin düşük iletkenliğe sahip solventler için 1 m/sn’den daha az olmalı.</a:t>
            </a:r>
          </a:p>
          <a:p>
            <a:pPr eaLnBrk="1" hangingPunct="1"/>
            <a:endParaRPr lang="en-US" altLang="tr-TR" sz="2000" dirty="0"/>
          </a:p>
        </p:txBody>
      </p:sp>
      <p:sp>
        <p:nvSpPr>
          <p:cNvPr id="9" name="Rectangle 3"/>
          <p:cNvSpPr txBox="1">
            <a:spLocks/>
          </p:cNvSpPr>
          <p:nvPr/>
        </p:nvSpPr>
        <p:spPr>
          <a:xfrm>
            <a:off x="2353366" y="2446785"/>
            <a:ext cx="8314634" cy="432048"/>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hangingPunct="1"/>
            <a:r>
              <a:rPr lang="tr-TR" altLang="tr-TR" sz="2000" dirty="0"/>
              <a:t>Borulama hatları metalden yapılmalı ve topraklanmalı</a:t>
            </a:r>
          </a:p>
          <a:p>
            <a:pPr eaLnBrk="1" hangingPunct="1"/>
            <a:endParaRPr lang="en-US" altLang="tr-TR" sz="2000" dirty="0"/>
          </a:p>
        </p:txBody>
      </p:sp>
      <p:sp>
        <p:nvSpPr>
          <p:cNvPr id="10" name="Rectangle 3"/>
          <p:cNvSpPr txBox="1">
            <a:spLocks/>
          </p:cNvSpPr>
          <p:nvPr/>
        </p:nvSpPr>
        <p:spPr>
          <a:xfrm>
            <a:off x="2353366" y="2878833"/>
            <a:ext cx="8314634" cy="432048"/>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hangingPunct="1"/>
            <a:r>
              <a:rPr lang="tr-TR" altLang="tr-TR" sz="2000" dirty="0"/>
              <a:t>Elektriksel sürekliliği kontrol edilmeli</a:t>
            </a:r>
          </a:p>
          <a:p>
            <a:pPr eaLnBrk="1" hangingPunct="1"/>
            <a:endParaRPr lang="en-US" altLang="tr-TR" sz="2000" dirty="0"/>
          </a:p>
        </p:txBody>
      </p:sp>
      <p:sp>
        <p:nvSpPr>
          <p:cNvPr id="11" name="Rectangle 3"/>
          <p:cNvSpPr txBox="1">
            <a:spLocks/>
          </p:cNvSpPr>
          <p:nvPr/>
        </p:nvSpPr>
        <p:spPr>
          <a:xfrm>
            <a:off x="2353366" y="3310881"/>
            <a:ext cx="8314634" cy="432048"/>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hangingPunct="1"/>
            <a:r>
              <a:rPr lang="tr-TR" altLang="tr-TR" sz="2000" dirty="0"/>
              <a:t>Filtreler, sayaçlar ve diğer engeller statik yüklenmeyi sağlamamalı</a:t>
            </a:r>
          </a:p>
          <a:p>
            <a:pPr eaLnBrk="1" hangingPunct="1"/>
            <a:endParaRPr lang="en-US" altLang="tr-TR" sz="2000" dirty="0"/>
          </a:p>
        </p:txBody>
      </p:sp>
      <p:sp>
        <p:nvSpPr>
          <p:cNvPr id="12" name="Rectangle 3"/>
          <p:cNvSpPr txBox="1">
            <a:spLocks/>
          </p:cNvSpPr>
          <p:nvPr/>
        </p:nvSpPr>
        <p:spPr>
          <a:xfrm>
            <a:off x="2353366" y="3742929"/>
            <a:ext cx="8314634" cy="432048"/>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hangingPunct="1"/>
            <a:r>
              <a:rPr lang="tr-TR" altLang="tr-TR" sz="2000" dirty="0"/>
              <a:t>Esnek hortumlar ve bağlantılar elektriksel devamlılığı sağlamalı</a:t>
            </a:r>
          </a:p>
          <a:p>
            <a:pPr eaLnBrk="1" hangingPunct="1"/>
            <a:endParaRPr lang="en-US" altLang="tr-TR" sz="2000" dirty="0"/>
          </a:p>
        </p:txBody>
      </p:sp>
      <p:graphicFrame>
        <p:nvGraphicFramePr>
          <p:cNvPr id="14" name="Object 3"/>
          <p:cNvGraphicFramePr>
            <a:graphicFrameLocks/>
          </p:cNvGraphicFramePr>
          <p:nvPr>
            <p:extLst>
              <p:ext uri="{D42A27DB-BD31-4B8C-83A1-F6EECF244321}">
                <p14:modId xmlns:p14="http://schemas.microsoft.com/office/powerpoint/2010/main" val="3163765460"/>
              </p:ext>
            </p:extLst>
          </p:nvPr>
        </p:nvGraphicFramePr>
        <p:xfrm>
          <a:off x="2489726" y="4174977"/>
          <a:ext cx="3015817" cy="2010544"/>
        </p:xfrm>
        <a:graphic>
          <a:graphicData uri="http://schemas.openxmlformats.org/presentationml/2006/ole">
            <mc:AlternateContent xmlns:mc="http://schemas.openxmlformats.org/markup-compatibility/2006">
              <mc:Choice xmlns:v="urn:schemas-microsoft-com:vml" Requires="v">
                <p:oleObj spid="_x0000_s2156" name="PhotoImpact" r:id="rId3" imgW="6123810" imgH="4323810" progId="PI3.Image">
                  <p:embed/>
                </p:oleObj>
              </mc:Choice>
              <mc:Fallback>
                <p:oleObj name="PhotoImpact" r:id="rId3" imgW="6123810" imgH="4323810" progId="PI3.Image">
                  <p:embed/>
                  <p:pic>
                    <p:nvPicPr>
                      <p:cNvPr id="14" name="Object 3"/>
                      <p:cNvPicPr>
                        <a:picLocks noChangeArrowheads="1"/>
                      </p:cNvPicPr>
                      <p:nvPr/>
                    </p:nvPicPr>
                    <p:blipFill>
                      <a:blip r:embed="rId4">
                        <a:extLst>
                          <a:ext uri="{28A0092B-C50C-407E-A947-70E740481C1C}">
                            <a14:useLocalDpi xmlns:a14="http://schemas.microsoft.com/office/drawing/2010/main" val="0"/>
                          </a:ext>
                        </a:extLst>
                      </a:blip>
                      <a:srcRect r="15891" b="17990"/>
                      <a:stretch>
                        <a:fillRect/>
                      </a:stretch>
                    </p:blipFill>
                    <p:spPr bwMode="auto">
                      <a:xfrm>
                        <a:off x="2489726" y="4174977"/>
                        <a:ext cx="3015817" cy="2010544"/>
                      </a:xfrm>
                      <a:prstGeom prst="rect">
                        <a:avLst/>
                      </a:prstGeom>
                      <a:noFill/>
                      <a:ln>
                        <a:noFill/>
                      </a:ln>
                      <a:effectLst/>
                    </p:spPr>
                  </p:pic>
                </p:oleObj>
              </mc:Fallback>
            </mc:AlternateContent>
          </a:graphicData>
        </a:graphic>
      </p:graphicFrame>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7557" y="4174977"/>
            <a:ext cx="3015817" cy="2010544"/>
          </a:xfrm>
          <a:prstGeom prst="rect">
            <a:avLst/>
          </a:prstGeom>
        </p:spPr>
      </p:pic>
      <p:pic>
        <p:nvPicPr>
          <p:cNvPr id="15" name="Resim 6">
            <a:extLst>
              <a:ext uri="{FF2B5EF4-FFF2-40B4-BE49-F238E27FC236}">
                <a16:creationId xmlns:a16="http://schemas.microsoft.com/office/drawing/2014/main" xmlns="" id="{E689FAB7-A291-42C6-876D-EB3EC4BAE91B}"/>
              </a:ext>
            </a:extLst>
          </p:cNvPr>
          <p:cNvPicPr>
            <a:picLocks noChangeAspect="1"/>
          </p:cNvPicPr>
          <p:nvPr/>
        </p:nvPicPr>
        <p:blipFill>
          <a:blip r:embed="rId6"/>
          <a:stretch>
            <a:fillRect/>
          </a:stretch>
        </p:blipFill>
        <p:spPr>
          <a:xfrm>
            <a:off x="10862275" y="197159"/>
            <a:ext cx="1056187" cy="309127"/>
          </a:xfrm>
          <a:prstGeom prst="rect">
            <a:avLst/>
          </a:prstGeom>
        </p:spPr>
      </p:pic>
      <p:pic>
        <p:nvPicPr>
          <p:cNvPr id="18" name="Resim 5">
            <a:extLst>
              <a:ext uri="{FF2B5EF4-FFF2-40B4-BE49-F238E27FC236}">
                <a16:creationId xmlns:a16="http://schemas.microsoft.com/office/drawing/2014/main" xmlns="" id="{44378A25-564E-4854-A73A-15F2C20450A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19" name="Resim 12">
            <a:extLst>
              <a:ext uri="{FF2B5EF4-FFF2-40B4-BE49-F238E27FC236}">
                <a16:creationId xmlns:a16="http://schemas.microsoft.com/office/drawing/2014/main" xmlns="" id="{6BD509BB-076F-4A10-BBF8-33958D5F23F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93563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847528" y="219236"/>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Sıvıların Serbest Düşmesi?</a:t>
            </a:r>
            <a:endParaRPr lang="en-US" altLang="tr-TR" sz="1800" dirty="0"/>
          </a:p>
        </p:txBody>
      </p:sp>
      <p:sp>
        <p:nvSpPr>
          <p:cNvPr id="7" name="Text Box 3"/>
          <p:cNvSpPr txBox="1">
            <a:spLocks noChangeArrowheads="1"/>
          </p:cNvSpPr>
          <p:nvPr/>
        </p:nvSpPr>
        <p:spPr bwMode="auto">
          <a:xfrm>
            <a:off x="1847528" y="1052737"/>
            <a:ext cx="7488832" cy="46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2400" b="1" dirty="0"/>
              <a:t>Aşağıdaki yöntemlerle statik yük birikme riski azaltılabilir;</a:t>
            </a:r>
            <a:endParaRPr lang="en-US" altLang="tr-TR" sz="2400" dirty="0"/>
          </a:p>
        </p:txBody>
      </p:sp>
      <p:sp>
        <p:nvSpPr>
          <p:cNvPr id="8" name="Rectangle 3"/>
          <p:cNvSpPr>
            <a:spLocks noGrp="1"/>
          </p:cNvSpPr>
          <p:nvPr>
            <p:ph type="body" sz="half" idx="1"/>
          </p:nvPr>
        </p:nvSpPr>
        <p:spPr>
          <a:xfrm>
            <a:off x="2353366" y="1527804"/>
            <a:ext cx="8314634" cy="432755"/>
          </a:xfrm>
        </p:spPr>
        <p:txBody>
          <a:bodyPr/>
          <a:lstStyle/>
          <a:p>
            <a:pPr marL="342900" indent="-342900" fontAlgn="base">
              <a:spcBef>
                <a:spcPct val="20000"/>
              </a:spcBef>
              <a:spcAft>
                <a:spcPct val="0"/>
              </a:spcAft>
            </a:pPr>
            <a:r>
              <a:rPr kumimoji="1" lang="tr-TR" altLang="tr-TR" sz="2000" dirty="0"/>
              <a:t>Kapalı sistemler kullanın</a:t>
            </a:r>
          </a:p>
          <a:p>
            <a:pPr eaLnBrk="1" hangingPunct="1"/>
            <a:endParaRPr lang="en-US" altLang="tr-TR" sz="2000" dirty="0"/>
          </a:p>
        </p:txBody>
      </p:sp>
      <p:sp>
        <p:nvSpPr>
          <p:cNvPr id="9" name="Rectangle 3"/>
          <p:cNvSpPr txBox="1">
            <a:spLocks/>
          </p:cNvSpPr>
          <p:nvPr/>
        </p:nvSpPr>
        <p:spPr>
          <a:xfrm>
            <a:off x="2353366" y="1960559"/>
            <a:ext cx="8314634" cy="432755"/>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hangingPunct="1"/>
            <a:r>
              <a:rPr lang="tr-TR" altLang="tr-TR" sz="2000" dirty="0"/>
              <a:t>Dolum hızlarını düşürün</a:t>
            </a:r>
          </a:p>
          <a:p>
            <a:pPr eaLnBrk="1" hangingPunct="1"/>
            <a:endParaRPr lang="en-US" altLang="tr-TR" sz="2000" dirty="0"/>
          </a:p>
        </p:txBody>
      </p:sp>
      <p:sp>
        <p:nvSpPr>
          <p:cNvPr id="10" name="Rectangle 3"/>
          <p:cNvSpPr txBox="1">
            <a:spLocks/>
          </p:cNvSpPr>
          <p:nvPr/>
        </p:nvSpPr>
        <p:spPr>
          <a:xfrm>
            <a:off x="2353366" y="2393314"/>
            <a:ext cx="8314634" cy="432755"/>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hangingPunct="1"/>
            <a:r>
              <a:rPr lang="tr-TR" altLang="tr-TR" sz="2000" dirty="0"/>
              <a:t>Dolumu tankın veya kabın alt kısmından yapın veya yan kısmından akıtın.</a:t>
            </a:r>
            <a:endParaRPr lang="en-US" altLang="tr-TR" sz="2000" dirty="0"/>
          </a:p>
        </p:txBody>
      </p:sp>
      <p:sp>
        <p:nvSpPr>
          <p:cNvPr id="11" name="Rectangle 3"/>
          <p:cNvSpPr txBox="1">
            <a:spLocks/>
          </p:cNvSpPr>
          <p:nvPr/>
        </p:nvSpPr>
        <p:spPr>
          <a:xfrm>
            <a:off x="2353366" y="2796903"/>
            <a:ext cx="8314634" cy="432755"/>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hangingPunct="1"/>
            <a:r>
              <a:rPr lang="tr-TR" altLang="tr-TR" sz="2000" dirty="0"/>
              <a:t>Sıvıların 1 metreden daha yüksek bir noktadan düşmesine izin verilmemelidir.</a:t>
            </a:r>
            <a:endParaRPr lang="en-US" altLang="tr-TR" sz="2000" dirty="0"/>
          </a:p>
        </p:txBody>
      </p:sp>
      <p:pic>
        <p:nvPicPr>
          <p:cNvPr id="12" name="Picture 2" descr="K:\Fotoğraflar\Taner Statik\15.09 00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60506" y="3693675"/>
            <a:ext cx="3402965" cy="25522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3" descr="K:\Fotoğraflar\Taner Statik\15.09 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6685" y="3693676"/>
            <a:ext cx="3402965" cy="25522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Resim 6">
            <a:extLst>
              <a:ext uri="{FF2B5EF4-FFF2-40B4-BE49-F238E27FC236}">
                <a16:creationId xmlns:a16="http://schemas.microsoft.com/office/drawing/2014/main" xmlns="" id="{E990B05A-A61E-4D95-A9B0-BEF949A1AC57}"/>
              </a:ext>
            </a:extLst>
          </p:cNvPr>
          <p:cNvPicPr>
            <a:picLocks noChangeAspect="1"/>
          </p:cNvPicPr>
          <p:nvPr/>
        </p:nvPicPr>
        <p:blipFill>
          <a:blip r:embed="rId4"/>
          <a:stretch>
            <a:fillRect/>
          </a:stretch>
        </p:blipFill>
        <p:spPr>
          <a:xfrm>
            <a:off x="10862275" y="197159"/>
            <a:ext cx="1056187" cy="309127"/>
          </a:xfrm>
          <a:prstGeom prst="rect">
            <a:avLst/>
          </a:prstGeom>
        </p:spPr>
      </p:pic>
      <p:pic>
        <p:nvPicPr>
          <p:cNvPr id="17" name="Resim 5">
            <a:extLst>
              <a:ext uri="{FF2B5EF4-FFF2-40B4-BE49-F238E27FC236}">
                <a16:creationId xmlns:a16="http://schemas.microsoft.com/office/drawing/2014/main" xmlns="" id="{AFA77F31-D84B-4F68-97C0-ADA2DA25BB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22" name="Resim 12">
            <a:extLst>
              <a:ext uri="{FF2B5EF4-FFF2-40B4-BE49-F238E27FC236}">
                <a16:creationId xmlns:a16="http://schemas.microsoft.com/office/drawing/2014/main" xmlns="" id="{C9DD0891-80CE-4E64-BCA7-62F777A5E5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96654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847528" y="231804"/>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Plastik Kaplardan Kaçınma?</a:t>
            </a:r>
            <a:endParaRPr lang="en-US" altLang="tr-TR" sz="1800" dirty="0"/>
          </a:p>
        </p:txBody>
      </p:sp>
      <p:sp>
        <p:nvSpPr>
          <p:cNvPr id="7" name="Text Box 3"/>
          <p:cNvSpPr txBox="1">
            <a:spLocks noChangeArrowheads="1"/>
          </p:cNvSpPr>
          <p:nvPr/>
        </p:nvSpPr>
        <p:spPr bwMode="auto">
          <a:xfrm>
            <a:off x="1847528" y="1196752"/>
            <a:ext cx="7488832" cy="83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2400" b="1" dirty="0"/>
              <a:t>Mümkün olduğu kadar antistatik plastik kullanılmalı ve aşağıdakilere dikkat edilmelidir;</a:t>
            </a:r>
            <a:endParaRPr lang="en-US" altLang="tr-TR" sz="2400" dirty="0"/>
          </a:p>
        </p:txBody>
      </p:sp>
      <p:sp>
        <p:nvSpPr>
          <p:cNvPr id="9" name="Rectangle 3"/>
          <p:cNvSpPr txBox="1">
            <a:spLocks/>
          </p:cNvSpPr>
          <p:nvPr/>
        </p:nvSpPr>
        <p:spPr>
          <a:xfrm>
            <a:off x="2207568" y="2178809"/>
            <a:ext cx="8314634" cy="432755"/>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hangingPunct="1"/>
            <a:r>
              <a:rPr lang="tr-TR" altLang="tr-TR" sz="2000" dirty="0"/>
              <a:t>Solvent atıkları için plastik torbalar kullanılmamalıdır</a:t>
            </a:r>
            <a:r>
              <a:rPr lang="en-US" altLang="tr-TR" sz="2000" dirty="0"/>
              <a:t>.</a:t>
            </a:r>
            <a:endParaRPr lang="tr-TR" altLang="tr-TR" sz="2000" dirty="0"/>
          </a:p>
          <a:p>
            <a:pPr eaLnBrk="1" hangingPunct="1"/>
            <a:endParaRPr lang="en-US" altLang="tr-TR" sz="2000" dirty="0"/>
          </a:p>
        </p:txBody>
      </p:sp>
      <p:sp>
        <p:nvSpPr>
          <p:cNvPr id="10" name="Rectangle 3"/>
          <p:cNvSpPr txBox="1">
            <a:spLocks/>
          </p:cNvSpPr>
          <p:nvPr/>
        </p:nvSpPr>
        <p:spPr>
          <a:xfrm>
            <a:off x="2207568" y="2611564"/>
            <a:ext cx="8314634" cy="432755"/>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hangingPunct="1"/>
            <a:r>
              <a:rPr lang="tr-TR" altLang="tr-TR" sz="2000" dirty="0"/>
              <a:t>Statik yük birikiminden kaçınmak için tedarikçi tavsiyelerine uyulmalı</a:t>
            </a:r>
          </a:p>
          <a:p>
            <a:pPr eaLnBrk="1" hangingPunct="1"/>
            <a:endParaRPr lang="en-US" altLang="tr-TR" sz="2000" dirty="0"/>
          </a:p>
        </p:txBody>
      </p:sp>
      <p:sp>
        <p:nvSpPr>
          <p:cNvPr id="11" name="Rectangle 3"/>
          <p:cNvSpPr txBox="1">
            <a:spLocks/>
          </p:cNvSpPr>
          <p:nvPr/>
        </p:nvSpPr>
        <p:spPr>
          <a:xfrm>
            <a:off x="2207568" y="3061974"/>
            <a:ext cx="8314634" cy="432755"/>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hangingPunct="1"/>
            <a:r>
              <a:rPr lang="tr-TR" altLang="tr-TR" sz="2000" dirty="0"/>
              <a:t>Üretim alanına hammaddeleri almadan önce herhangi bir ambalajı var ise çıkarılmalı</a:t>
            </a:r>
            <a:endParaRPr lang="en-US" altLang="tr-TR" sz="2000" dirty="0"/>
          </a:p>
          <a:p>
            <a:pPr eaLnBrk="1" hangingPunct="1"/>
            <a:r>
              <a:rPr kumimoji="1" lang="tr-TR" altLang="tr-TR" sz="2000" dirty="0"/>
              <a:t>Hammaddelerin, torbadan veya varillerden çıkarılmaları yanıcı ve parlayıcı alanın dışında yapılmalı</a:t>
            </a:r>
          </a:p>
          <a:p>
            <a:pPr eaLnBrk="1" hangingPunct="1"/>
            <a:endParaRPr lang="tr-TR" altLang="tr-TR" sz="2000" dirty="0"/>
          </a:p>
          <a:p>
            <a:pPr eaLnBrk="1" hangingPunct="1"/>
            <a:endParaRPr lang="en-US" altLang="tr-TR" sz="2000" dirty="0"/>
          </a:p>
        </p:txBody>
      </p:sp>
      <p:grpSp>
        <p:nvGrpSpPr>
          <p:cNvPr id="18" name="Group 17">
            <a:extLst>
              <a:ext uri="{FF2B5EF4-FFF2-40B4-BE49-F238E27FC236}">
                <a16:creationId xmlns:a16="http://schemas.microsoft.com/office/drawing/2014/main" xmlns="" id="{BBA94568-895D-4D51-82EB-D4BFDEBF835D}"/>
              </a:ext>
            </a:extLst>
          </p:cNvPr>
          <p:cNvGrpSpPr/>
          <p:nvPr/>
        </p:nvGrpSpPr>
        <p:grpSpPr>
          <a:xfrm>
            <a:off x="9641725" y="663706"/>
            <a:ext cx="1405493" cy="1947858"/>
            <a:chOff x="413880" y="3813682"/>
            <a:chExt cx="1800200" cy="2697289"/>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880" y="3813682"/>
              <a:ext cx="1800200" cy="2697289"/>
            </a:xfrm>
            <a:prstGeom prst="rect">
              <a:avLst/>
            </a:prstGeom>
          </p:spPr>
        </p:pic>
        <p:cxnSp>
          <p:nvCxnSpPr>
            <p:cNvPr id="5" name="Straight Connector 4"/>
            <p:cNvCxnSpPr/>
            <p:nvPr/>
          </p:nvCxnSpPr>
          <p:spPr>
            <a:xfrm flipH="1">
              <a:off x="413880" y="4317060"/>
              <a:ext cx="1728192" cy="187220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521892" y="4389068"/>
              <a:ext cx="1656184" cy="172819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pic>
        <p:nvPicPr>
          <p:cNvPr id="14" name="Resim 6">
            <a:extLst>
              <a:ext uri="{FF2B5EF4-FFF2-40B4-BE49-F238E27FC236}">
                <a16:creationId xmlns:a16="http://schemas.microsoft.com/office/drawing/2014/main" xmlns="" id="{E9F63CC6-CF6C-415F-8CEF-CFE3D15562DB}"/>
              </a:ext>
            </a:extLst>
          </p:cNvPr>
          <p:cNvPicPr>
            <a:picLocks noChangeAspect="1"/>
          </p:cNvPicPr>
          <p:nvPr/>
        </p:nvPicPr>
        <p:blipFill>
          <a:blip r:embed="rId3"/>
          <a:stretch>
            <a:fillRect/>
          </a:stretch>
        </p:blipFill>
        <p:spPr>
          <a:xfrm>
            <a:off x="10862275" y="197159"/>
            <a:ext cx="1056187" cy="309127"/>
          </a:xfrm>
          <a:prstGeom prst="rect">
            <a:avLst/>
          </a:prstGeom>
        </p:spPr>
      </p:pic>
      <p:pic>
        <p:nvPicPr>
          <p:cNvPr id="17" name="Resim 5">
            <a:extLst>
              <a:ext uri="{FF2B5EF4-FFF2-40B4-BE49-F238E27FC236}">
                <a16:creationId xmlns:a16="http://schemas.microsoft.com/office/drawing/2014/main" xmlns="" id="{56A3558E-2FA0-4254-8FBF-5CE63B4184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20" name="Picture 19">
            <a:extLst>
              <a:ext uri="{FF2B5EF4-FFF2-40B4-BE49-F238E27FC236}">
                <a16:creationId xmlns:a16="http://schemas.microsoft.com/office/drawing/2014/main" xmlns="" id="{7173403B-69D7-47E1-9974-A418EAC42C46}"/>
              </a:ext>
            </a:extLst>
          </p:cNvPr>
          <p:cNvPicPr>
            <a:picLocks noChangeAspect="1"/>
          </p:cNvPicPr>
          <p:nvPr/>
        </p:nvPicPr>
        <p:blipFill>
          <a:blip r:embed="rId5"/>
          <a:stretch>
            <a:fillRect/>
          </a:stretch>
        </p:blipFill>
        <p:spPr>
          <a:xfrm>
            <a:off x="5930525" y="4308001"/>
            <a:ext cx="1989686" cy="1785073"/>
          </a:xfrm>
          <a:prstGeom prst="rect">
            <a:avLst/>
          </a:prstGeom>
        </p:spPr>
      </p:pic>
      <p:pic>
        <p:nvPicPr>
          <p:cNvPr id="22" name="Picture 21">
            <a:extLst>
              <a:ext uri="{FF2B5EF4-FFF2-40B4-BE49-F238E27FC236}">
                <a16:creationId xmlns:a16="http://schemas.microsoft.com/office/drawing/2014/main" xmlns="" id="{4BAFD7EC-FB96-469C-B1E7-5DF832C6ABE4}"/>
              </a:ext>
            </a:extLst>
          </p:cNvPr>
          <p:cNvPicPr>
            <a:picLocks noChangeAspect="1"/>
          </p:cNvPicPr>
          <p:nvPr/>
        </p:nvPicPr>
        <p:blipFill>
          <a:blip r:embed="rId6"/>
          <a:stretch>
            <a:fillRect/>
          </a:stretch>
        </p:blipFill>
        <p:spPr>
          <a:xfrm>
            <a:off x="8883708" y="4147656"/>
            <a:ext cx="2163510" cy="2105765"/>
          </a:xfrm>
          <a:prstGeom prst="rect">
            <a:avLst/>
          </a:prstGeom>
        </p:spPr>
      </p:pic>
      <p:pic>
        <p:nvPicPr>
          <p:cNvPr id="23" name="Resim 12">
            <a:extLst>
              <a:ext uri="{FF2B5EF4-FFF2-40B4-BE49-F238E27FC236}">
                <a16:creationId xmlns:a16="http://schemas.microsoft.com/office/drawing/2014/main" xmlns="" id="{4A6CBE1A-671A-43D2-9D7E-E09F03854FA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216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847528" y="200760"/>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İnsan?</a:t>
            </a:r>
            <a:endParaRPr lang="en-US" altLang="tr-TR" sz="1800" dirty="0"/>
          </a:p>
        </p:txBody>
      </p:sp>
      <p:sp>
        <p:nvSpPr>
          <p:cNvPr id="7" name="Text Box 3"/>
          <p:cNvSpPr txBox="1">
            <a:spLocks noChangeArrowheads="1"/>
          </p:cNvSpPr>
          <p:nvPr/>
        </p:nvSpPr>
        <p:spPr bwMode="auto">
          <a:xfrm>
            <a:off x="1847528" y="980729"/>
            <a:ext cx="7488832" cy="46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2400" b="1" dirty="0"/>
              <a:t>Aşırı yük birikimini önlemek için;</a:t>
            </a:r>
            <a:endParaRPr lang="en-US" altLang="tr-TR" sz="2400" dirty="0"/>
          </a:p>
        </p:txBody>
      </p:sp>
      <p:sp>
        <p:nvSpPr>
          <p:cNvPr id="8" name="Rectangle 3"/>
          <p:cNvSpPr>
            <a:spLocks noGrp="1"/>
          </p:cNvSpPr>
          <p:nvPr>
            <p:ph type="body" sz="half" idx="1"/>
          </p:nvPr>
        </p:nvSpPr>
        <p:spPr>
          <a:xfrm>
            <a:off x="1991544" y="1451955"/>
            <a:ext cx="8314634" cy="432755"/>
          </a:xfrm>
        </p:spPr>
        <p:txBody>
          <a:bodyPr/>
          <a:lstStyle/>
          <a:p>
            <a:pPr eaLnBrk="1" hangingPunct="1"/>
            <a:r>
              <a:rPr lang="tr-TR" altLang="tr-TR" sz="2000" dirty="0"/>
              <a:t>%100 sentetik iş elbiselerinden kaçının, en az %60 pamuk içermeli</a:t>
            </a:r>
          </a:p>
          <a:p>
            <a:pPr eaLnBrk="1" hangingPunct="1"/>
            <a:endParaRPr lang="en-US" altLang="tr-TR" sz="2000" dirty="0"/>
          </a:p>
        </p:txBody>
      </p:sp>
      <p:sp>
        <p:nvSpPr>
          <p:cNvPr id="9" name="Rectangle 3"/>
          <p:cNvSpPr txBox="1">
            <a:spLocks/>
          </p:cNvSpPr>
          <p:nvPr/>
        </p:nvSpPr>
        <p:spPr>
          <a:xfrm>
            <a:off x="1991544" y="1884710"/>
            <a:ext cx="8314634" cy="432755"/>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hangingPunct="1"/>
            <a:r>
              <a:rPr lang="tr-TR" altLang="tr-TR" sz="2000" dirty="0"/>
              <a:t>Yanıcı gazların bulunduğu ortamlarda iş elbisesi, kazak, vs. kıyafetleri çıkarılmamalı</a:t>
            </a:r>
          </a:p>
          <a:p>
            <a:pPr eaLnBrk="1" hangingPunct="1"/>
            <a:endParaRPr lang="en-US" altLang="tr-TR" sz="2000" dirty="0"/>
          </a:p>
        </p:txBody>
      </p:sp>
      <p:sp>
        <p:nvSpPr>
          <p:cNvPr id="10" name="Rectangle 3"/>
          <p:cNvSpPr txBox="1">
            <a:spLocks/>
          </p:cNvSpPr>
          <p:nvPr/>
        </p:nvSpPr>
        <p:spPr>
          <a:xfrm>
            <a:off x="1991544" y="2611043"/>
            <a:ext cx="8314634" cy="432755"/>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hangingPunct="1"/>
            <a:r>
              <a:rPr lang="tr-TR" altLang="tr-TR" sz="2000" dirty="0"/>
              <a:t>Statik elektrik boşaltımı iletken ayakkabı kullanılarak minimize edilebilir</a:t>
            </a:r>
          </a:p>
          <a:p>
            <a:pPr eaLnBrk="1" hangingPunct="1"/>
            <a:endParaRPr lang="en-US" altLang="tr-TR" sz="2000" dirty="0"/>
          </a:p>
        </p:txBody>
      </p:sp>
      <p:sp>
        <p:nvSpPr>
          <p:cNvPr id="11" name="Rectangle 3"/>
          <p:cNvSpPr txBox="1">
            <a:spLocks/>
          </p:cNvSpPr>
          <p:nvPr/>
        </p:nvSpPr>
        <p:spPr>
          <a:xfrm>
            <a:off x="1995666" y="3043798"/>
            <a:ext cx="8314634" cy="432755"/>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hangingPunct="1"/>
            <a:r>
              <a:rPr lang="tr-TR" altLang="tr-TR" sz="2000" dirty="0"/>
              <a:t>Yalıtkan eldiven kullanılmamalı</a:t>
            </a:r>
          </a:p>
          <a:p>
            <a:pPr eaLnBrk="1" hangingPunct="1"/>
            <a:endParaRPr lang="en-US" altLang="tr-TR" sz="2000" dirty="0"/>
          </a:p>
        </p:txBody>
      </p:sp>
      <p:sp>
        <p:nvSpPr>
          <p:cNvPr id="12" name="Rectangle 3"/>
          <p:cNvSpPr txBox="1">
            <a:spLocks/>
          </p:cNvSpPr>
          <p:nvPr/>
        </p:nvSpPr>
        <p:spPr>
          <a:xfrm>
            <a:off x="1999788" y="3476553"/>
            <a:ext cx="8314634" cy="432755"/>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hangingPunct="1"/>
            <a:r>
              <a:rPr lang="tr-TR" altLang="tr-TR" sz="2000" dirty="0"/>
              <a:t>Bağıl nemi arttırmak statik yük birikimini azaltacaktır, bu oran %60’ın altında olmamalıdır.</a:t>
            </a:r>
          </a:p>
          <a:p>
            <a:pPr eaLnBrk="1" hangingPunct="1"/>
            <a:endParaRPr lang="en-US" altLang="tr-TR" sz="2000" dirty="0"/>
          </a:p>
        </p:txBody>
      </p:sp>
      <p:pic>
        <p:nvPicPr>
          <p:cNvPr id="13"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44352" y="4128656"/>
            <a:ext cx="3184015" cy="2375839"/>
          </a:xfrm>
          <a:prstGeom prst="rect">
            <a:avLst/>
          </a:prstGeom>
          <a:ln>
            <a:noFill/>
          </a:ln>
          <a:effectLst>
            <a:softEdge rad="112500"/>
          </a:effectLst>
          <a:extLst>
            <a:ext uri="{909E8E84-426E-40DD-AFC4-6F175D3DCCD1}">
              <a14:hiddenFill xmlns:a14="http://schemas.microsoft.com/office/drawing/2010/main">
                <a:solidFill>
                  <a:srgbClr val="E0457A"/>
                </a:solidFill>
              </a14:hiddenFill>
            </a:ext>
            <a:ext uri="{91240B29-F687-4F45-9708-019B960494DF}">
              <a14:hiddenLine xmlns:a14="http://schemas.microsoft.com/office/drawing/2010/main" w="6350" cap="flat" cmpd="sng" algn="ctr">
                <a:solidFill>
                  <a:schemeClr val="tx1"/>
                </a:solidFill>
                <a:prstDash val="solid"/>
                <a:miter lim="800000"/>
                <a:headEnd type="none" w="med" len="med"/>
                <a:tailEnd type="none" w="med" len="me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6961" y="4342063"/>
            <a:ext cx="2869926" cy="2287742"/>
          </a:xfrm>
          <a:prstGeom prst="rect">
            <a:avLst/>
          </a:prstGeom>
        </p:spPr>
      </p:pic>
      <p:pic>
        <p:nvPicPr>
          <p:cNvPr id="15" name="Resim 6">
            <a:extLst>
              <a:ext uri="{FF2B5EF4-FFF2-40B4-BE49-F238E27FC236}">
                <a16:creationId xmlns:a16="http://schemas.microsoft.com/office/drawing/2014/main" xmlns="" id="{D94995E7-1AEB-44EB-93BE-3DAD60E9EC8A}"/>
              </a:ext>
            </a:extLst>
          </p:cNvPr>
          <p:cNvPicPr>
            <a:picLocks noChangeAspect="1"/>
          </p:cNvPicPr>
          <p:nvPr/>
        </p:nvPicPr>
        <p:blipFill>
          <a:blip r:embed="rId4"/>
          <a:stretch>
            <a:fillRect/>
          </a:stretch>
        </p:blipFill>
        <p:spPr>
          <a:xfrm>
            <a:off x="10862275" y="197159"/>
            <a:ext cx="1056187" cy="309127"/>
          </a:xfrm>
          <a:prstGeom prst="rect">
            <a:avLst/>
          </a:prstGeom>
        </p:spPr>
      </p:pic>
      <p:pic>
        <p:nvPicPr>
          <p:cNvPr id="17" name="Resim 5">
            <a:extLst>
              <a:ext uri="{FF2B5EF4-FFF2-40B4-BE49-F238E27FC236}">
                <a16:creationId xmlns:a16="http://schemas.microsoft.com/office/drawing/2014/main" xmlns="" id="{F1474C71-6913-4039-AE3D-99A5936668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18" name="Resim 12">
            <a:extLst>
              <a:ext uri="{FF2B5EF4-FFF2-40B4-BE49-F238E27FC236}">
                <a16:creationId xmlns:a16="http://schemas.microsoft.com/office/drawing/2014/main" xmlns="" id="{3F2C8C8F-A818-4584-9F08-63AE88BC7BC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30785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7882686D-0A04-B69C-88DA-A767CD684D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xmlns="" id="{9C8EBC40-75FF-74B2-E83E-757098317CA7}"/>
              </a:ext>
            </a:extLst>
          </p:cNvPr>
          <p:cNvSpPr txBox="1"/>
          <p:nvPr/>
        </p:nvSpPr>
        <p:spPr>
          <a:xfrm>
            <a:off x="589478" y="4565850"/>
            <a:ext cx="11013044" cy="1754326"/>
          </a:xfrm>
          <a:prstGeom prst="rect">
            <a:avLst/>
          </a:prstGeom>
          <a:noFill/>
        </p:spPr>
        <p:txBody>
          <a:bodyPr wrap="square" rtlCol="0">
            <a:spAutoFit/>
          </a:bodyPr>
          <a:lstStyle/>
          <a:p>
            <a:pPr algn="ctr"/>
            <a:r>
              <a:rPr lang="tr-TR" sz="5400">
                <a:solidFill>
                  <a:schemeClr val="bg1"/>
                </a:solidFill>
              </a:rPr>
              <a:t>Kimyasal Çalışmalarda Statik Elektrik Tehlikeleri ve Önlemler</a:t>
            </a:r>
            <a:endParaRPr lang="tr-TR" sz="5400" dirty="0">
              <a:solidFill>
                <a:schemeClr val="bg1"/>
              </a:solidFill>
            </a:endParaRPr>
          </a:p>
        </p:txBody>
      </p:sp>
      <p:pic>
        <p:nvPicPr>
          <p:cNvPr id="10" name="Resim 9">
            <a:extLst>
              <a:ext uri="{FF2B5EF4-FFF2-40B4-BE49-F238E27FC236}">
                <a16:creationId xmlns:a16="http://schemas.microsoft.com/office/drawing/2014/main" xmlns="" id="{6BCA2660-1A48-D231-94B4-BDC8A729FE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0996" y="-583027"/>
            <a:ext cx="10830011" cy="6109183"/>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xmlns="" id="{700F0869-B006-4DAB-A361-393BEEDF1F35}"/>
              </a:ext>
            </a:extLst>
          </p:cNvPr>
          <p:cNvPicPr>
            <a:picLocks noChangeAspect="1"/>
          </p:cNvPicPr>
          <p:nvPr/>
        </p:nvPicPr>
        <p:blipFill>
          <a:blip r:embed="rId4"/>
          <a:stretch>
            <a:fillRect/>
          </a:stretch>
        </p:blipFill>
        <p:spPr>
          <a:xfrm>
            <a:off x="1060835" y="3471764"/>
            <a:ext cx="3562429" cy="798172"/>
          </a:xfrm>
          <a:prstGeom prst="rect">
            <a:avLst/>
          </a:prstGeom>
        </p:spPr>
      </p:pic>
      <p:pic>
        <p:nvPicPr>
          <p:cNvPr id="17" name="Picture 16" descr="Logo, company name&#10;&#10;Description automatically generated">
            <a:extLst>
              <a:ext uri="{FF2B5EF4-FFF2-40B4-BE49-F238E27FC236}">
                <a16:creationId xmlns:a16="http://schemas.microsoft.com/office/drawing/2014/main" xmlns="" id="{F8CB9EB0-6CE4-4FB9-A544-630124F197BD}"/>
              </a:ext>
            </a:extLst>
          </p:cNvPr>
          <p:cNvPicPr>
            <a:picLocks noChangeAspect="1"/>
          </p:cNvPicPr>
          <p:nvPr/>
        </p:nvPicPr>
        <p:blipFill>
          <a:blip r:embed="rId5"/>
          <a:stretch>
            <a:fillRect/>
          </a:stretch>
        </p:blipFill>
        <p:spPr>
          <a:xfrm>
            <a:off x="8983745" y="3177413"/>
            <a:ext cx="2147420" cy="1386875"/>
          </a:xfrm>
          <a:prstGeom prst="rect">
            <a:avLst/>
          </a:prstGeom>
        </p:spPr>
      </p:pic>
    </p:spTree>
    <p:extLst>
      <p:ext uri="{BB962C8B-B14F-4D97-AF65-F5344CB8AC3E}">
        <p14:creationId xmlns:p14="http://schemas.microsoft.com/office/powerpoint/2010/main" val="1691167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919536" y="1124745"/>
            <a:ext cx="7488832" cy="46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2400" b="1" dirty="0"/>
              <a:t>Yüksek basınçlı solvent yıkamalarında;</a:t>
            </a:r>
            <a:endParaRPr lang="en-US" altLang="tr-TR" sz="2400" dirty="0"/>
          </a:p>
        </p:txBody>
      </p:sp>
      <p:graphicFrame>
        <p:nvGraphicFramePr>
          <p:cNvPr id="10" name="Table 9"/>
          <p:cNvGraphicFramePr>
            <a:graphicFrameLocks noGrp="1"/>
          </p:cNvGraphicFramePr>
          <p:nvPr>
            <p:extLst>
              <p:ext uri="{D42A27DB-BD31-4B8C-83A1-F6EECF244321}">
                <p14:modId xmlns:p14="http://schemas.microsoft.com/office/powerpoint/2010/main" val="3615709514"/>
              </p:ext>
            </p:extLst>
          </p:nvPr>
        </p:nvGraphicFramePr>
        <p:xfrm>
          <a:off x="2711623" y="1824982"/>
          <a:ext cx="7714422" cy="4387284"/>
        </p:xfrm>
        <a:graphic>
          <a:graphicData uri="http://schemas.openxmlformats.org/drawingml/2006/table">
            <a:tbl>
              <a:tblPr firstRow="1" bandRow="1">
                <a:tableStyleId>{5C22544A-7EE6-4342-B048-85BDC9FD1C3A}</a:tableStyleId>
              </a:tblPr>
              <a:tblGrid>
                <a:gridCol w="3857211">
                  <a:extLst>
                    <a:ext uri="{9D8B030D-6E8A-4147-A177-3AD203B41FA5}">
                      <a16:colId xmlns:a16="http://schemas.microsoft.com/office/drawing/2014/main" xmlns="" val="20000"/>
                    </a:ext>
                  </a:extLst>
                </a:gridCol>
                <a:gridCol w="3857211">
                  <a:extLst>
                    <a:ext uri="{9D8B030D-6E8A-4147-A177-3AD203B41FA5}">
                      <a16:colId xmlns:a16="http://schemas.microsoft.com/office/drawing/2014/main" xmlns="" val="20001"/>
                    </a:ext>
                  </a:extLst>
                </a:gridCol>
              </a:tblGrid>
              <a:tr h="487476">
                <a:tc>
                  <a:txBody>
                    <a:bodyPr/>
                    <a:lstStyle/>
                    <a:p>
                      <a:endParaRPr lang="tr-TR" dirty="0"/>
                    </a:p>
                  </a:txBody>
                  <a:tcPr/>
                </a:tc>
                <a:tc>
                  <a:txBody>
                    <a:bodyPr/>
                    <a:lstStyle/>
                    <a:p>
                      <a:r>
                        <a:rPr lang="tr-TR" dirty="0"/>
                        <a:t>Solvent Püskürtme Sistemi</a:t>
                      </a:r>
                    </a:p>
                  </a:txBody>
                  <a:tcPr/>
                </a:tc>
                <a:extLst>
                  <a:ext uri="{0D108BD9-81ED-4DB2-BD59-A6C34878D82A}">
                    <a16:rowId xmlns:a16="http://schemas.microsoft.com/office/drawing/2014/main" xmlns="" val="10000"/>
                  </a:ext>
                </a:extLst>
              </a:tr>
              <a:tr h="487476">
                <a:tc>
                  <a:txBody>
                    <a:bodyPr/>
                    <a:lstStyle/>
                    <a:p>
                      <a:r>
                        <a:rPr lang="tr-TR" dirty="0"/>
                        <a:t>Tank Hacmi</a:t>
                      </a:r>
                    </a:p>
                  </a:txBody>
                  <a:tcPr/>
                </a:tc>
                <a:tc>
                  <a:txBody>
                    <a:bodyPr/>
                    <a:lstStyle/>
                    <a:p>
                      <a:r>
                        <a:rPr lang="tr-TR" dirty="0"/>
                        <a:t>&lt;5</a:t>
                      </a:r>
                      <a:r>
                        <a:rPr lang="tr-TR" baseline="0" dirty="0"/>
                        <a:t> metreküp</a:t>
                      </a:r>
                      <a:endParaRPr lang="tr-TR" dirty="0"/>
                    </a:p>
                  </a:txBody>
                  <a:tcPr/>
                </a:tc>
                <a:extLst>
                  <a:ext uri="{0D108BD9-81ED-4DB2-BD59-A6C34878D82A}">
                    <a16:rowId xmlns:a16="http://schemas.microsoft.com/office/drawing/2014/main" xmlns="" val="10001"/>
                  </a:ext>
                </a:extLst>
              </a:tr>
              <a:tr h="487476">
                <a:tc>
                  <a:txBody>
                    <a:bodyPr/>
                    <a:lstStyle/>
                    <a:p>
                      <a:r>
                        <a:rPr lang="tr-TR" dirty="0"/>
                        <a:t>Tank Çapı</a:t>
                      </a:r>
                    </a:p>
                  </a:txBody>
                  <a:tcPr/>
                </a:tc>
                <a:tc>
                  <a:txBody>
                    <a:bodyPr/>
                    <a:lstStyle/>
                    <a:p>
                      <a:r>
                        <a:rPr lang="tr-TR" dirty="0"/>
                        <a:t>&lt;3</a:t>
                      </a:r>
                      <a:r>
                        <a:rPr lang="tr-TR" baseline="0" dirty="0"/>
                        <a:t> metre</a:t>
                      </a:r>
                      <a:endParaRPr lang="tr-TR" dirty="0"/>
                    </a:p>
                  </a:txBody>
                  <a:tcPr/>
                </a:tc>
                <a:extLst>
                  <a:ext uri="{0D108BD9-81ED-4DB2-BD59-A6C34878D82A}">
                    <a16:rowId xmlns:a16="http://schemas.microsoft.com/office/drawing/2014/main" xmlns="" val="10002"/>
                  </a:ext>
                </a:extLst>
              </a:tr>
              <a:tr h="487476">
                <a:tc>
                  <a:txBody>
                    <a:bodyPr/>
                    <a:lstStyle/>
                    <a:p>
                      <a:r>
                        <a:rPr lang="tr-TR" dirty="0"/>
                        <a:t>Pompa Basıncı</a:t>
                      </a:r>
                    </a:p>
                  </a:txBody>
                  <a:tcPr/>
                </a:tc>
                <a:tc>
                  <a:txBody>
                    <a:bodyPr/>
                    <a:lstStyle/>
                    <a:p>
                      <a:r>
                        <a:rPr lang="tr-TR" dirty="0"/>
                        <a:t>&lt;50</a:t>
                      </a:r>
                      <a:r>
                        <a:rPr lang="tr-TR" baseline="0" dirty="0"/>
                        <a:t> bar</a:t>
                      </a:r>
                      <a:endParaRPr lang="tr-TR" dirty="0"/>
                    </a:p>
                  </a:txBody>
                  <a:tcPr/>
                </a:tc>
                <a:extLst>
                  <a:ext uri="{0D108BD9-81ED-4DB2-BD59-A6C34878D82A}">
                    <a16:rowId xmlns:a16="http://schemas.microsoft.com/office/drawing/2014/main" xmlns="" val="10003"/>
                  </a:ext>
                </a:extLst>
              </a:tr>
              <a:tr h="487476">
                <a:tc>
                  <a:txBody>
                    <a:bodyPr/>
                    <a:lstStyle/>
                    <a:p>
                      <a:r>
                        <a:rPr lang="tr-TR" dirty="0"/>
                        <a:t>Besleme Debisi</a:t>
                      </a:r>
                    </a:p>
                  </a:txBody>
                  <a:tcPr/>
                </a:tc>
                <a:tc>
                  <a:txBody>
                    <a:bodyPr/>
                    <a:lstStyle/>
                    <a:p>
                      <a:r>
                        <a:rPr lang="tr-TR" dirty="0"/>
                        <a:t>&lt;3,6</a:t>
                      </a:r>
                      <a:r>
                        <a:rPr lang="tr-TR" baseline="0" dirty="0"/>
                        <a:t> metreküp/saat</a:t>
                      </a:r>
                      <a:endParaRPr lang="tr-TR" dirty="0"/>
                    </a:p>
                  </a:txBody>
                  <a:tcPr/>
                </a:tc>
                <a:extLst>
                  <a:ext uri="{0D108BD9-81ED-4DB2-BD59-A6C34878D82A}">
                    <a16:rowId xmlns:a16="http://schemas.microsoft.com/office/drawing/2014/main" xmlns="" val="10004"/>
                  </a:ext>
                </a:extLst>
              </a:tr>
              <a:tr h="487476">
                <a:tc>
                  <a:txBody>
                    <a:bodyPr/>
                    <a:lstStyle/>
                    <a:p>
                      <a:r>
                        <a:rPr lang="tr-TR" dirty="0"/>
                        <a:t>Çözünmeyen katı madde oranı</a:t>
                      </a:r>
                    </a:p>
                  </a:txBody>
                  <a:tcPr/>
                </a:tc>
                <a:tc>
                  <a:txBody>
                    <a:bodyPr/>
                    <a:lstStyle/>
                    <a:p>
                      <a:r>
                        <a:rPr lang="tr-TR" dirty="0"/>
                        <a:t>&lt;%1</a:t>
                      </a:r>
                    </a:p>
                  </a:txBody>
                  <a:tcPr/>
                </a:tc>
                <a:extLst>
                  <a:ext uri="{0D108BD9-81ED-4DB2-BD59-A6C34878D82A}">
                    <a16:rowId xmlns:a16="http://schemas.microsoft.com/office/drawing/2014/main" xmlns="" val="10005"/>
                  </a:ext>
                </a:extLst>
              </a:tr>
              <a:tr h="487476">
                <a:tc>
                  <a:txBody>
                    <a:bodyPr/>
                    <a:lstStyle/>
                    <a:p>
                      <a:r>
                        <a:rPr lang="tr-TR" dirty="0"/>
                        <a:t>Kontayner Çıkışı</a:t>
                      </a:r>
                    </a:p>
                  </a:txBody>
                  <a:tcPr/>
                </a:tc>
                <a:tc>
                  <a:txBody>
                    <a:bodyPr/>
                    <a:lstStyle/>
                    <a:p>
                      <a:r>
                        <a:rPr lang="tr-TR" dirty="0"/>
                        <a:t>Açık</a:t>
                      </a:r>
                    </a:p>
                  </a:txBody>
                  <a:tcPr/>
                </a:tc>
                <a:extLst>
                  <a:ext uri="{0D108BD9-81ED-4DB2-BD59-A6C34878D82A}">
                    <a16:rowId xmlns:a16="http://schemas.microsoft.com/office/drawing/2014/main" xmlns="" val="10006"/>
                  </a:ext>
                </a:extLst>
              </a:tr>
              <a:tr h="487476">
                <a:tc>
                  <a:txBody>
                    <a:bodyPr/>
                    <a:lstStyle/>
                    <a:p>
                      <a:r>
                        <a:rPr lang="tr-TR" dirty="0"/>
                        <a:t>Topraklama</a:t>
                      </a:r>
                      <a:r>
                        <a:rPr lang="tr-TR" baseline="0" dirty="0"/>
                        <a:t> </a:t>
                      </a:r>
                      <a:endParaRPr lang="tr-TR" dirty="0"/>
                    </a:p>
                  </a:txBody>
                  <a:tcPr/>
                </a:tc>
                <a:tc>
                  <a:txBody>
                    <a:bodyPr/>
                    <a:lstStyle/>
                    <a:p>
                      <a:r>
                        <a:rPr lang="tr-TR" dirty="0"/>
                        <a:t>Olmalı</a:t>
                      </a:r>
                    </a:p>
                  </a:txBody>
                  <a:tcPr/>
                </a:tc>
                <a:extLst>
                  <a:ext uri="{0D108BD9-81ED-4DB2-BD59-A6C34878D82A}">
                    <a16:rowId xmlns:a16="http://schemas.microsoft.com/office/drawing/2014/main" xmlns="" val="10007"/>
                  </a:ext>
                </a:extLst>
              </a:tr>
              <a:tr h="487476">
                <a:tc>
                  <a:txBody>
                    <a:bodyPr/>
                    <a:lstStyle/>
                    <a:p>
                      <a:r>
                        <a:rPr lang="tr-TR" dirty="0"/>
                        <a:t>Solvent iletkenliği</a:t>
                      </a:r>
                    </a:p>
                  </a:txBody>
                  <a:tcPr/>
                </a:tc>
                <a:tc>
                  <a:txBody>
                    <a:bodyPr/>
                    <a:lstStyle/>
                    <a:p>
                      <a:r>
                        <a:rPr lang="tr-TR" dirty="0"/>
                        <a:t>&gt;</a:t>
                      </a:r>
                      <a:r>
                        <a:rPr lang="tr-TR" baseline="0" dirty="0"/>
                        <a:t> 50 psm-1</a:t>
                      </a:r>
                      <a:endParaRPr lang="tr-TR" dirty="0"/>
                    </a:p>
                  </a:txBody>
                  <a:tcPr/>
                </a:tc>
                <a:extLst>
                  <a:ext uri="{0D108BD9-81ED-4DB2-BD59-A6C34878D82A}">
                    <a16:rowId xmlns:a16="http://schemas.microsoft.com/office/drawing/2014/main" xmlns="" val="10008"/>
                  </a:ext>
                </a:extLst>
              </a:tr>
            </a:tbl>
          </a:graphicData>
        </a:graphic>
      </p:graphicFrame>
      <p:sp>
        <p:nvSpPr>
          <p:cNvPr id="11" name="Text Box 3"/>
          <p:cNvSpPr txBox="1">
            <a:spLocks noChangeArrowheads="1"/>
          </p:cNvSpPr>
          <p:nvPr/>
        </p:nvSpPr>
        <p:spPr bwMode="auto">
          <a:xfrm>
            <a:off x="1919536" y="267061"/>
            <a:ext cx="748883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b="1" dirty="0"/>
              <a:t>Aşırı </a:t>
            </a:r>
            <a:r>
              <a:rPr lang="tr-TR" altLang="tr-TR" sz="3500" b="1" dirty="0"/>
              <a:t>yük</a:t>
            </a:r>
            <a:r>
              <a:rPr lang="tr-TR" altLang="tr-TR" b="1" dirty="0"/>
              <a:t> birikimini önlemek için;</a:t>
            </a:r>
            <a:endParaRPr lang="en-US" altLang="tr-TR" dirty="0"/>
          </a:p>
        </p:txBody>
      </p:sp>
      <p:pic>
        <p:nvPicPr>
          <p:cNvPr id="7" name="Resim 6">
            <a:extLst>
              <a:ext uri="{FF2B5EF4-FFF2-40B4-BE49-F238E27FC236}">
                <a16:creationId xmlns:a16="http://schemas.microsoft.com/office/drawing/2014/main" xmlns="" id="{E0F24D39-E903-4A87-B20F-3C50E25777FC}"/>
              </a:ext>
            </a:extLst>
          </p:cNvPr>
          <p:cNvPicPr>
            <a:picLocks noChangeAspect="1"/>
          </p:cNvPicPr>
          <p:nvPr/>
        </p:nvPicPr>
        <p:blipFill>
          <a:blip r:embed="rId2"/>
          <a:stretch>
            <a:fillRect/>
          </a:stretch>
        </p:blipFill>
        <p:spPr>
          <a:xfrm>
            <a:off x="10862275" y="197159"/>
            <a:ext cx="1056187" cy="309127"/>
          </a:xfrm>
          <a:prstGeom prst="rect">
            <a:avLst/>
          </a:prstGeom>
        </p:spPr>
      </p:pic>
      <p:pic>
        <p:nvPicPr>
          <p:cNvPr id="9" name="Resim 5">
            <a:extLst>
              <a:ext uri="{FF2B5EF4-FFF2-40B4-BE49-F238E27FC236}">
                <a16:creationId xmlns:a16="http://schemas.microsoft.com/office/drawing/2014/main" xmlns="" id="{11F06DC2-1ADB-46B1-B9D4-A7CB369484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12" name="Resim 12">
            <a:extLst>
              <a:ext uri="{FF2B5EF4-FFF2-40B4-BE49-F238E27FC236}">
                <a16:creationId xmlns:a16="http://schemas.microsoft.com/office/drawing/2014/main" xmlns="" id="{B3BC79F9-A2DD-4FCA-83F5-2251AE400A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9971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36639" y="1076838"/>
            <a:ext cx="3484800" cy="2613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6040" y="1052736"/>
            <a:ext cx="3484800" cy="2613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36639" y="3669126"/>
            <a:ext cx="3484800" cy="2613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56040" y="3717032"/>
            <a:ext cx="3484800" cy="2613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3"/>
          <p:cNvSpPr txBox="1">
            <a:spLocks noChangeArrowheads="1"/>
          </p:cNvSpPr>
          <p:nvPr/>
        </p:nvSpPr>
        <p:spPr bwMode="auto">
          <a:xfrm>
            <a:off x="1847528" y="238864"/>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Kontrol Tedbirleri Örnekler?</a:t>
            </a:r>
            <a:endParaRPr lang="en-US" altLang="tr-TR" sz="1800" dirty="0"/>
          </a:p>
        </p:txBody>
      </p:sp>
      <p:pic>
        <p:nvPicPr>
          <p:cNvPr id="12" name="Resim 6">
            <a:extLst>
              <a:ext uri="{FF2B5EF4-FFF2-40B4-BE49-F238E27FC236}">
                <a16:creationId xmlns:a16="http://schemas.microsoft.com/office/drawing/2014/main" xmlns="" id="{7DE17102-EF91-45EC-9787-FBBC3148B9A9}"/>
              </a:ext>
            </a:extLst>
          </p:cNvPr>
          <p:cNvPicPr>
            <a:picLocks noChangeAspect="1"/>
          </p:cNvPicPr>
          <p:nvPr/>
        </p:nvPicPr>
        <p:blipFill>
          <a:blip r:embed="rId6"/>
          <a:stretch>
            <a:fillRect/>
          </a:stretch>
        </p:blipFill>
        <p:spPr>
          <a:xfrm>
            <a:off x="10862275" y="197159"/>
            <a:ext cx="1056187" cy="309127"/>
          </a:xfrm>
          <a:prstGeom prst="rect">
            <a:avLst/>
          </a:prstGeom>
        </p:spPr>
      </p:pic>
      <p:pic>
        <p:nvPicPr>
          <p:cNvPr id="14" name="Resim 5">
            <a:extLst>
              <a:ext uri="{FF2B5EF4-FFF2-40B4-BE49-F238E27FC236}">
                <a16:creationId xmlns:a16="http://schemas.microsoft.com/office/drawing/2014/main" xmlns="" id="{A437E42A-BACF-4D43-90F7-47AC6F971DA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15" name="Resim 12">
            <a:extLst>
              <a:ext uri="{FF2B5EF4-FFF2-40B4-BE49-F238E27FC236}">
                <a16:creationId xmlns:a16="http://schemas.microsoft.com/office/drawing/2014/main" xmlns="" id="{6ABD977D-7F9C-4572-AAB0-DEBF87D428B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50323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63552" y="1124744"/>
            <a:ext cx="8208912" cy="523220"/>
          </a:xfrm>
          <a:prstGeom prst="rect">
            <a:avLst/>
          </a:prstGeom>
        </p:spPr>
        <p:txBody>
          <a:bodyPr/>
          <a:lstStyle/>
          <a:p>
            <a:r>
              <a:rPr lang="tr-TR" altLang="tr-TR" sz="2600" b="1" dirty="0">
                <a:latin typeface="+mj-lt"/>
                <a:ea typeface="+mj-ea"/>
                <a:cs typeface="+mj-cs"/>
              </a:rPr>
              <a:t>İnert ortam </a:t>
            </a:r>
            <a:r>
              <a:rPr lang="tr-TR" altLang="tr-TR" sz="2400" b="1" dirty="0">
                <a:latin typeface="+mj-lt"/>
                <a:ea typeface="+mj-ea"/>
                <a:cs typeface="+mj-cs"/>
              </a:rPr>
              <a:t>oluşturma</a:t>
            </a:r>
            <a:r>
              <a:rPr lang="tr-TR" altLang="tr-TR" sz="2600" b="1" dirty="0">
                <a:latin typeface="+mj-lt"/>
                <a:ea typeface="+mj-ea"/>
                <a:cs typeface="+mj-cs"/>
              </a:rPr>
              <a:t> (Tank içerisine gaz baskısı yapma).</a:t>
            </a:r>
          </a:p>
        </p:txBody>
      </p:sp>
      <p:pic>
        <p:nvPicPr>
          <p:cNvPr id="4" name="Picture 5" descr="explosion protection measures - b inerti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38761" y="1939861"/>
            <a:ext cx="2620382" cy="3931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K:\Fotoğraflar\Taner Statik\15.09 0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7848" y="1844824"/>
            <a:ext cx="5442024" cy="40815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1847528" y="238864"/>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Kontrol Tedbirleri Örnekler?</a:t>
            </a:r>
            <a:endParaRPr lang="en-US" altLang="tr-TR" sz="1800" dirty="0"/>
          </a:p>
        </p:txBody>
      </p:sp>
      <p:pic>
        <p:nvPicPr>
          <p:cNvPr id="8" name="Resim 6">
            <a:extLst>
              <a:ext uri="{FF2B5EF4-FFF2-40B4-BE49-F238E27FC236}">
                <a16:creationId xmlns:a16="http://schemas.microsoft.com/office/drawing/2014/main" xmlns="" id="{256A9BDB-2A35-4660-81B8-C27F33F96334}"/>
              </a:ext>
            </a:extLst>
          </p:cNvPr>
          <p:cNvPicPr>
            <a:picLocks noChangeAspect="1"/>
          </p:cNvPicPr>
          <p:nvPr/>
        </p:nvPicPr>
        <p:blipFill>
          <a:blip r:embed="rId4"/>
          <a:stretch>
            <a:fillRect/>
          </a:stretch>
        </p:blipFill>
        <p:spPr>
          <a:xfrm>
            <a:off x="10862275" y="197159"/>
            <a:ext cx="1056187" cy="309127"/>
          </a:xfrm>
          <a:prstGeom prst="rect">
            <a:avLst/>
          </a:prstGeom>
        </p:spPr>
      </p:pic>
      <p:pic>
        <p:nvPicPr>
          <p:cNvPr id="10" name="Resim 5">
            <a:extLst>
              <a:ext uri="{FF2B5EF4-FFF2-40B4-BE49-F238E27FC236}">
                <a16:creationId xmlns:a16="http://schemas.microsoft.com/office/drawing/2014/main" xmlns="" id="{F0BC4815-9BC8-4F7C-A9F4-9E2556CFA7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11" name="Resim 12">
            <a:extLst>
              <a:ext uri="{FF2B5EF4-FFF2-40B4-BE49-F238E27FC236}">
                <a16:creationId xmlns:a16="http://schemas.microsoft.com/office/drawing/2014/main" xmlns="" id="{65845BF4-0193-49C9-B3D5-936B21982D1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47505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p:cNvPicPr>
            <a:picLocks noGrp="1" noChangeAspect="1" noChangeArrowheads="1"/>
          </p:cNvPicPr>
          <p:nvPr>
            <p:ph idx="4294967295"/>
          </p:nvPr>
        </p:nvPicPr>
        <p:blipFill>
          <a:blip r:embed="rId2">
            <a:extLst>
              <a:ext uri="{28A0092B-C50C-407E-A947-70E740481C1C}">
                <a14:useLocalDpi xmlns:a14="http://schemas.microsoft.com/office/drawing/2010/main"/>
              </a:ext>
            </a:extLst>
          </a:blip>
          <a:srcRect/>
          <a:stretch>
            <a:fillRect/>
          </a:stretch>
        </p:blipFill>
        <p:spPr>
          <a:xfrm>
            <a:off x="2974724" y="1007830"/>
            <a:ext cx="6036215" cy="5223253"/>
          </a:xfrm>
          <a:prstGeom prst="rect">
            <a:avLst/>
          </a:prstGeom>
        </p:spPr>
      </p:pic>
      <p:sp>
        <p:nvSpPr>
          <p:cNvPr id="4" name="Text Box 3"/>
          <p:cNvSpPr txBox="1">
            <a:spLocks noChangeArrowheads="1"/>
          </p:cNvSpPr>
          <p:nvPr/>
        </p:nvSpPr>
        <p:spPr bwMode="auto">
          <a:xfrm>
            <a:off x="1847528" y="238864"/>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Kontrol Tedbirleri Örnekler?</a:t>
            </a:r>
            <a:endParaRPr lang="en-US" altLang="tr-TR" sz="1800" dirty="0"/>
          </a:p>
        </p:txBody>
      </p:sp>
      <p:pic>
        <p:nvPicPr>
          <p:cNvPr id="6" name="Resim 6">
            <a:extLst>
              <a:ext uri="{FF2B5EF4-FFF2-40B4-BE49-F238E27FC236}">
                <a16:creationId xmlns:a16="http://schemas.microsoft.com/office/drawing/2014/main" xmlns="" id="{B6C69B39-1299-4F02-B99C-AAF100C09853}"/>
              </a:ext>
            </a:extLst>
          </p:cNvPr>
          <p:cNvPicPr>
            <a:picLocks noChangeAspect="1"/>
          </p:cNvPicPr>
          <p:nvPr/>
        </p:nvPicPr>
        <p:blipFill>
          <a:blip r:embed="rId3"/>
          <a:stretch>
            <a:fillRect/>
          </a:stretch>
        </p:blipFill>
        <p:spPr>
          <a:xfrm>
            <a:off x="10862275" y="197159"/>
            <a:ext cx="1056187" cy="309127"/>
          </a:xfrm>
          <a:prstGeom prst="rect">
            <a:avLst/>
          </a:prstGeom>
        </p:spPr>
      </p:pic>
      <p:pic>
        <p:nvPicPr>
          <p:cNvPr id="8" name="Resim 5">
            <a:extLst>
              <a:ext uri="{FF2B5EF4-FFF2-40B4-BE49-F238E27FC236}">
                <a16:creationId xmlns:a16="http://schemas.microsoft.com/office/drawing/2014/main" xmlns="" id="{3DB74A3A-48CF-4461-93D5-F094C9E957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9" name="Resim 12">
            <a:extLst>
              <a:ext uri="{FF2B5EF4-FFF2-40B4-BE49-F238E27FC236}">
                <a16:creationId xmlns:a16="http://schemas.microsoft.com/office/drawing/2014/main" xmlns="" id="{48E428CC-9337-4B36-B3B5-C311A9409E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00775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43672" y="980728"/>
            <a:ext cx="5950248" cy="520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1847528" y="238864"/>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Kontrol Tedbirleri Örnekler?</a:t>
            </a:r>
            <a:endParaRPr lang="en-US" altLang="tr-TR" sz="1800" dirty="0"/>
          </a:p>
        </p:txBody>
      </p:sp>
      <p:pic>
        <p:nvPicPr>
          <p:cNvPr id="6" name="Resim 6">
            <a:extLst>
              <a:ext uri="{FF2B5EF4-FFF2-40B4-BE49-F238E27FC236}">
                <a16:creationId xmlns:a16="http://schemas.microsoft.com/office/drawing/2014/main" xmlns="" id="{B4C5A654-5A1A-4E0E-9F5E-8A69DDCAE08A}"/>
              </a:ext>
            </a:extLst>
          </p:cNvPr>
          <p:cNvPicPr>
            <a:picLocks noChangeAspect="1"/>
          </p:cNvPicPr>
          <p:nvPr/>
        </p:nvPicPr>
        <p:blipFill>
          <a:blip r:embed="rId3"/>
          <a:stretch>
            <a:fillRect/>
          </a:stretch>
        </p:blipFill>
        <p:spPr>
          <a:xfrm>
            <a:off x="10862275" y="197159"/>
            <a:ext cx="1056187" cy="309127"/>
          </a:xfrm>
          <a:prstGeom prst="rect">
            <a:avLst/>
          </a:prstGeom>
        </p:spPr>
      </p:pic>
      <p:pic>
        <p:nvPicPr>
          <p:cNvPr id="8" name="Resim 5">
            <a:extLst>
              <a:ext uri="{FF2B5EF4-FFF2-40B4-BE49-F238E27FC236}">
                <a16:creationId xmlns:a16="http://schemas.microsoft.com/office/drawing/2014/main" xmlns="" id="{AB457D4B-A144-44A4-911F-12A0AC331C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9" name="Resim 12">
            <a:extLst>
              <a:ext uri="{FF2B5EF4-FFF2-40B4-BE49-F238E27FC236}">
                <a16:creationId xmlns:a16="http://schemas.microsoft.com/office/drawing/2014/main" xmlns="" id="{CD605AFE-AB7F-42D5-B715-0B151D796C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64674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p:cNvSpPr>
          <p:nvPr>
            <p:ph type="body" idx="4294967295"/>
          </p:nvPr>
        </p:nvSpPr>
        <p:spPr>
          <a:xfrm>
            <a:off x="1847528" y="1124744"/>
            <a:ext cx="8229758" cy="1718310"/>
          </a:xfrm>
          <a:prstGeom prst="rect">
            <a:avLst/>
          </a:prstGeom>
        </p:spPr>
        <p:txBody>
          <a:bodyPr/>
          <a:lstStyle/>
          <a:p>
            <a:pPr eaLnBrk="1" hangingPunct="1"/>
            <a:r>
              <a:rPr lang="tr-TR" altLang="tr-TR" sz="2400" dirty="0"/>
              <a:t>Vücutta oluşan statik elektrik, iletken zeminlere temas edilerek uzaklaştırılmalıdır.</a:t>
            </a:r>
          </a:p>
          <a:p>
            <a:pPr eaLnBrk="1" hangingPunct="1"/>
            <a:r>
              <a:rPr lang="tr-TR" altLang="tr-TR" sz="2400" dirty="0"/>
              <a:t>Statik elektrik maşaları temiz tutulmalıdır. </a:t>
            </a:r>
          </a:p>
          <a:p>
            <a:pPr eaLnBrk="1" hangingPunct="1"/>
            <a:r>
              <a:rPr lang="tr-TR" altLang="tr-TR" sz="2400" dirty="0"/>
              <a:t>Her zaman topraklama sistemi kullanılmalıdır.</a:t>
            </a:r>
          </a:p>
        </p:txBody>
      </p:sp>
      <p:pic>
        <p:nvPicPr>
          <p:cNvPr id="26628" name="Picture 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74105" y="3429000"/>
            <a:ext cx="2304256" cy="2750500"/>
          </a:xfrm>
          <a:prstGeom prst="rect">
            <a:avLst/>
          </a:prstGeom>
          <a:ln>
            <a:noFill/>
          </a:ln>
          <a:effectLst>
            <a:softEdge rad="112500"/>
          </a:effectLst>
          <a:extLst>
            <a:ext uri="{909E8E84-426E-40DD-AFC4-6F175D3DCCD1}">
              <a14:hiddenFill xmlns:a14="http://schemas.microsoft.com/office/drawing/2010/main">
                <a:solidFill>
                  <a:srgbClr val="E0457A"/>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descr="http://www.loobar.com.tr/App_Resources/Catalog_Images/statik-topraklama-levhas%C4%B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01497" y="3429000"/>
            <a:ext cx="2448272" cy="2750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2" name="Picture 4" descr="http://i01.i.aliimg.com/photo/v5/154162445/static_grounding_clamps.jpg_120x120.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47228" y="4084170"/>
            <a:ext cx="2504622" cy="144016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
          <p:cNvSpPr txBox="1">
            <a:spLocks noChangeArrowheads="1"/>
          </p:cNvSpPr>
          <p:nvPr/>
        </p:nvSpPr>
        <p:spPr bwMode="auto">
          <a:xfrm>
            <a:off x="1847528" y="238864"/>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Kontrol Tedbirleri Örnekler?</a:t>
            </a:r>
            <a:endParaRPr lang="en-US" altLang="tr-TR" sz="1800" dirty="0"/>
          </a:p>
        </p:txBody>
      </p:sp>
      <p:pic>
        <p:nvPicPr>
          <p:cNvPr id="9" name="Resim 6">
            <a:extLst>
              <a:ext uri="{FF2B5EF4-FFF2-40B4-BE49-F238E27FC236}">
                <a16:creationId xmlns:a16="http://schemas.microsoft.com/office/drawing/2014/main" xmlns="" id="{28852014-4E18-4421-BAAD-FB3D0308043D}"/>
              </a:ext>
            </a:extLst>
          </p:cNvPr>
          <p:cNvPicPr>
            <a:picLocks noChangeAspect="1"/>
          </p:cNvPicPr>
          <p:nvPr/>
        </p:nvPicPr>
        <p:blipFill>
          <a:blip r:embed="rId5"/>
          <a:stretch>
            <a:fillRect/>
          </a:stretch>
        </p:blipFill>
        <p:spPr>
          <a:xfrm>
            <a:off x="10862275" y="197159"/>
            <a:ext cx="1056187" cy="309127"/>
          </a:xfrm>
          <a:prstGeom prst="rect">
            <a:avLst/>
          </a:prstGeom>
        </p:spPr>
      </p:pic>
      <p:pic>
        <p:nvPicPr>
          <p:cNvPr id="11" name="Resim 5">
            <a:extLst>
              <a:ext uri="{FF2B5EF4-FFF2-40B4-BE49-F238E27FC236}">
                <a16:creationId xmlns:a16="http://schemas.microsoft.com/office/drawing/2014/main" xmlns="" id="{BA8D5873-E73F-489C-A21A-E0892CF587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12" name="Resim 12">
            <a:extLst>
              <a:ext uri="{FF2B5EF4-FFF2-40B4-BE49-F238E27FC236}">
                <a16:creationId xmlns:a16="http://schemas.microsoft.com/office/drawing/2014/main" xmlns="" id="{444EC3A7-883B-450D-ABB0-10723A8B26F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603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6"/>
          <p:cNvSpPr txBox="1">
            <a:spLocks noChangeArrowheads="1"/>
          </p:cNvSpPr>
          <p:nvPr/>
        </p:nvSpPr>
        <p:spPr bwMode="auto">
          <a:xfrm>
            <a:off x="7742926" y="1118365"/>
            <a:ext cx="3647442" cy="1569642"/>
          </a:xfrm>
          <a:prstGeom prst="rect">
            <a:avLst/>
          </a:prstGeom>
          <a:noFill/>
          <a:ln>
            <a:noFill/>
          </a:ln>
          <a:effectLst/>
          <a:extLst>
            <a:ext uri="{909E8E84-426E-40DD-AFC4-6F175D3DCCD1}">
              <a14:hiddenFill xmlns:a14="http://schemas.microsoft.com/office/drawing/2010/main">
                <a:solidFill>
                  <a:srgbClr val="E0457A"/>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tr-TR" altLang="tr-TR" sz="2400" dirty="0">
                <a:latin typeface="+mn-lt"/>
              </a:rPr>
              <a:t>Yanıcı buhar tehlikesi olan tüm alanlarda antistatik özellikte ayakkabı giyilmelidir.</a:t>
            </a:r>
          </a:p>
        </p:txBody>
      </p:sp>
      <p:pic>
        <p:nvPicPr>
          <p:cNvPr id="11266" name="Picture 2" descr="http://www.yeparayakkabi.com/images/urun_gallery/01052014144801_TABAN.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477899" y="2936593"/>
            <a:ext cx="3384376" cy="15696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8" name="Picture 4" descr="http://isekipman.com/image/cache/catalog/yesil/A22-S2-Komp-Elk-03-500x50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43887" y="4614564"/>
            <a:ext cx="3384376" cy="15696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70" name="Picture 6" descr="http://mcdn01.gittigidiyor.net/8631/86311342_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79575" y="3501008"/>
            <a:ext cx="3621603" cy="27162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 Box 3"/>
          <p:cNvSpPr txBox="1">
            <a:spLocks noChangeArrowheads="1"/>
          </p:cNvSpPr>
          <p:nvPr/>
        </p:nvSpPr>
        <p:spPr bwMode="auto">
          <a:xfrm>
            <a:off x="1847528" y="238864"/>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Kontrol Tedbirleri Örnekler?</a:t>
            </a:r>
            <a:endParaRPr lang="en-US" altLang="tr-TR" sz="18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7998" y="1197039"/>
            <a:ext cx="5636755" cy="2159953"/>
          </a:xfrm>
          <a:prstGeom prst="rect">
            <a:avLst/>
          </a:prstGeom>
          <a:ln>
            <a:noFill/>
          </a:ln>
          <a:effectLst>
            <a:softEdge rad="112500"/>
          </a:effectLst>
        </p:spPr>
      </p:pic>
      <p:pic>
        <p:nvPicPr>
          <p:cNvPr id="9" name="Resim 6">
            <a:extLst>
              <a:ext uri="{FF2B5EF4-FFF2-40B4-BE49-F238E27FC236}">
                <a16:creationId xmlns:a16="http://schemas.microsoft.com/office/drawing/2014/main" xmlns="" id="{44E6662C-23E7-4ACC-B27B-B0EB4B51040E}"/>
              </a:ext>
            </a:extLst>
          </p:cNvPr>
          <p:cNvPicPr>
            <a:picLocks noChangeAspect="1"/>
          </p:cNvPicPr>
          <p:nvPr/>
        </p:nvPicPr>
        <p:blipFill>
          <a:blip r:embed="rId6"/>
          <a:stretch>
            <a:fillRect/>
          </a:stretch>
        </p:blipFill>
        <p:spPr>
          <a:xfrm>
            <a:off x="10862275" y="197159"/>
            <a:ext cx="1056187" cy="309127"/>
          </a:xfrm>
          <a:prstGeom prst="rect">
            <a:avLst/>
          </a:prstGeom>
        </p:spPr>
      </p:pic>
      <p:pic>
        <p:nvPicPr>
          <p:cNvPr id="11" name="Resim 5">
            <a:extLst>
              <a:ext uri="{FF2B5EF4-FFF2-40B4-BE49-F238E27FC236}">
                <a16:creationId xmlns:a16="http://schemas.microsoft.com/office/drawing/2014/main" xmlns="" id="{2401EC0E-AC55-44EE-A3B3-5A69AB08524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12" name="Resim 12">
            <a:extLst>
              <a:ext uri="{FF2B5EF4-FFF2-40B4-BE49-F238E27FC236}">
                <a16:creationId xmlns:a16="http://schemas.microsoft.com/office/drawing/2014/main" xmlns="" id="{F1F4FD10-C89B-4F1B-82F4-4F36D944288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03394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4805" y="1911364"/>
            <a:ext cx="1557160" cy="2151588"/>
          </a:xfrm>
          <a:prstGeom prst="rect">
            <a:avLst/>
          </a:prstGeom>
          <a:ln>
            <a:noFill/>
          </a:ln>
          <a:effectLst>
            <a:softEdge rad="112500"/>
          </a:effectLst>
          <a:extLst>
            <a:ext uri="{909E8E84-426E-40DD-AFC4-6F175D3DCCD1}">
              <a14:hiddenFill xmlns:a14="http://schemas.microsoft.com/office/drawing/2010/main">
                <a:solidFill>
                  <a:srgbClr val="E0457A"/>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8" descr="solemate_person_i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19069" y="1765612"/>
            <a:ext cx="2097649" cy="45157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9"/>
          <p:cNvSpPr txBox="1">
            <a:spLocks noChangeArrowheads="1"/>
          </p:cNvSpPr>
          <p:nvPr/>
        </p:nvSpPr>
        <p:spPr bwMode="auto">
          <a:xfrm>
            <a:off x="1847528" y="935098"/>
            <a:ext cx="8314569" cy="830979"/>
          </a:xfrm>
          <a:prstGeom prst="rect">
            <a:avLst/>
          </a:prstGeom>
          <a:noFill/>
          <a:ln>
            <a:noFill/>
          </a:ln>
          <a:effectLst/>
          <a:extLst>
            <a:ext uri="{909E8E84-426E-40DD-AFC4-6F175D3DCCD1}">
              <a14:hiddenFill xmlns:a14="http://schemas.microsoft.com/office/drawing/2010/main">
                <a:solidFill>
                  <a:srgbClr val="E0457A"/>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2" tIns="45711" rIns="91422" bIns="45711">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tr-TR" altLang="tr-TR" sz="2400" dirty="0">
                <a:latin typeface="+mn-lt"/>
              </a:rPr>
              <a:t>Ayakkabıların antistatik olup olmadığı </a:t>
            </a:r>
            <a:r>
              <a:rPr lang="en-US" altLang="tr-TR" sz="2400" dirty="0" err="1">
                <a:latin typeface="+mn-lt"/>
              </a:rPr>
              <a:t>ayakkabı</a:t>
            </a:r>
            <a:r>
              <a:rPr lang="en-US" altLang="tr-TR" sz="2400" dirty="0">
                <a:latin typeface="+mn-lt"/>
              </a:rPr>
              <a:t> test </a:t>
            </a:r>
            <a:r>
              <a:rPr lang="en-US" altLang="tr-TR" sz="2400" dirty="0" err="1">
                <a:latin typeface="+mn-lt"/>
              </a:rPr>
              <a:t>cihazı</a:t>
            </a:r>
            <a:r>
              <a:rPr lang="en-US" altLang="tr-TR" sz="2400" dirty="0">
                <a:latin typeface="+mn-lt"/>
              </a:rPr>
              <a:t> </a:t>
            </a:r>
            <a:r>
              <a:rPr lang="en-US" altLang="tr-TR" sz="2400" dirty="0" err="1">
                <a:latin typeface="+mn-lt"/>
              </a:rPr>
              <a:t>ile</a:t>
            </a:r>
            <a:r>
              <a:rPr lang="en-US" altLang="tr-TR" sz="2400" dirty="0">
                <a:latin typeface="+mn-lt"/>
              </a:rPr>
              <a:t> </a:t>
            </a:r>
            <a:r>
              <a:rPr lang="tr-TR" altLang="tr-TR" sz="2400" dirty="0">
                <a:latin typeface="+mn-lt"/>
              </a:rPr>
              <a:t>kontrol edilmelidir.</a:t>
            </a:r>
          </a:p>
        </p:txBody>
      </p:sp>
      <p:sp>
        <p:nvSpPr>
          <p:cNvPr id="6" name="Text Box 3"/>
          <p:cNvSpPr txBox="1">
            <a:spLocks noChangeArrowheads="1"/>
          </p:cNvSpPr>
          <p:nvPr/>
        </p:nvSpPr>
        <p:spPr bwMode="auto">
          <a:xfrm>
            <a:off x="1847528" y="238864"/>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Kontrol Tedbirleri Örnekler?</a:t>
            </a:r>
            <a:endParaRPr lang="en-US" altLang="tr-TR" sz="1800" dirty="0"/>
          </a:p>
        </p:txBody>
      </p:sp>
      <p:pic>
        <p:nvPicPr>
          <p:cNvPr id="8" name="Resim 6">
            <a:extLst>
              <a:ext uri="{FF2B5EF4-FFF2-40B4-BE49-F238E27FC236}">
                <a16:creationId xmlns:a16="http://schemas.microsoft.com/office/drawing/2014/main" xmlns="" id="{81F221EE-6B7C-4543-8FD1-61C72D08A5E4}"/>
              </a:ext>
            </a:extLst>
          </p:cNvPr>
          <p:cNvPicPr>
            <a:picLocks noChangeAspect="1"/>
          </p:cNvPicPr>
          <p:nvPr/>
        </p:nvPicPr>
        <p:blipFill>
          <a:blip r:embed="rId4"/>
          <a:stretch>
            <a:fillRect/>
          </a:stretch>
        </p:blipFill>
        <p:spPr>
          <a:xfrm>
            <a:off x="10862275" y="197159"/>
            <a:ext cx="1056187" cy="309127"/>
          </a:xfrm>
          <a:prstGeom prst="rect">
            <a:avLst/>
          </a:prstGeom>
        </p:spPr>
      </p:pic>
      <p:pic>
        <p:nvPicPr>
          <p:cNvPr id="10" name="Resim 5">
            <a:extLst>
              <a:ext uri="{FF2B5EF4-FFF2-40B4-BE49-F238E27FC236}">
                <a16:creationId xmlns:a16="http://schemas.microsoft.com/office/drawing/2014/main" xmlns="" id="{E230A51E-0F6B-4EA4-9117-C0B63CD94D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3" name="Picture 2">
            <a:extLst>
              <a:ext uri="{FF2B5EF4-FFF2-40B4-BE49-F238E27FC236}">
                <a16:creationId xmlns:a16="http://schemas.microsoft.com/office/drawing/2014/main" xmlns="" id="{C39804BC-2D5E-4E42-A1DF-7E5CA93F9822}"/>
              </a:ext>
            </a:extLst>
          </p:cNvPr>
          <p:cNvPicPr>
            <a:picLocks noChangeAspect="1"/>
          </p:cNvPicPr>
          <p:nvPr/>
        </p:nvPicPr>
        <p:blipFill>
          <a:blip r:embed="rId6"/>
          <a:stretch>
            <a:fillRect/>
          </a:stretch>
        </p:blipFill>
        <p:spPr>
          <a:xfrm>
            <a:off x="519898" y="4214125"/>
            <a:ext cx="2466975" cy="2219325"/>
          </a:xfrm>
          <a:prstGeom prst="rect">
            <a:avLst/>
          </a:prstGeom>
        </p:spPr>
      </p:pic>
      <p:sp>
        <p:nvSpPr>
          <p:cNvPr id="12" name="Rectangle 3">
            <a:extLst>
              <a:ext uri="{FF2B5EF4-FFF2-40B4-BE49-F238E27FC236}">
                <a16:creationId xmlns:a16="http://schemas.microsoft.com/office/drawing/2014/main" xmlns="" id="{800E8B68-971C-4D93-A9CC-91232210AFA2}"/>
              </a:ext>
            </a:extLst>
          </p:cNvPr>
          <p:cNvSpPr txBox="1">
            <a:spLocks/>
          </p:cNvSpPr>
          <p:nvPr/>
        </p:nvSpPr>
        <p:spPr>
          <a:xfrm>
            <a:off x="5411924" y="2408296"/>
            <a:ext cx="6391544" cy="3873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2000" b="0" i="0" u="none" strike="noStrike" dirty="0">
                <a:effectLst/>
                <a:latin typeface="Calibri" panose="020F0502020204030204" pitchFamily="34" charset="0"/>
                <a:cs typeface="Calibri" panose="020F0502020204030204" pitchFamily="34" charset="0"/>
              </a:rPr>
              <a:t>Bu tip </a:t>
            </a:r>
            <a:r>
              <a:rPr lang="en-US" sz="2000" b="0" i="0" u="none" strike="noStrike" dirty="0" err="1">
                <a:effectLst/>
                <a:latin typeface="Calibri" panose="020F0502020204030204" pitchFamily="34" charset="0"/>
                <a:cs typeface="Calibri" panose="020F0502020204030204" pitchFamily="34" charset="0"/>
              </a:rPr>
              <a:t>Cihazlar</a:t>
            </a:r>
            <a:r>
              <a:rPr lang="en-US" sz="2000" b="0" i="0" u="none" strike="noStrike" dirty="0">
                <a:effectLst/>
                <a:latin typeface="Calibri" panose="020F0502020204030204" pitchFamily="34" charset="0"/>
                <a:cs typeface="Calibri" panose="020F0502020204030204" pitchFamily="34" charset="0"/>
              </a:rPr>
              <a:t> P</a:t>
            </a:r>
            <a:r>
              <a:rPr lang="tr-TR" sz="2000" b="0" i="0" u="none" strike="noStrike" dirty="0">
                <a:effectLst/>
                <a:latin typeface="Calibri" panose="020F0502020204030204" pitchFamily="34" charset="0"/>
                <a:cs typeface="Calibri" panose="020F0502020204030204" pitchFamily="34" charset="0"/>
              </a:rPr>
              <a:t>atlama riski olan tehlikeli alanlara girmeden önce, </a:t>
            </a:r>
            <a:r>
              <a:rPr lang="tr-TR" sz="2000" b="0" i="0" u="none" strike="noStrike" dirty="0" err="1">
                <a:effectLst/>
                <a:latin typeface="Calibri" panose="020F0502020204030204" pitchFamily="34" charset="0"/>
                <a:cs typeface="Calibri" panose="020F0502020204030204" pitchFamily="34" charset="0"/>
              </a:rPr>
              <a:t>antistatik</a:t>
            </a:r>
            <a:r>
              <a:rPr lang="tr-TR" sz="2000" b="0" i="0" u="none" strike="noStrike" dirty="0">
                <a:effectLst/>
                <a:latin typeface="Calibri" panose="020F0502020204030204" pitchFamily="34" charset="0"/>
                <a:cs typeface="Calibri" panose="020F0502020204030204" pitchFamily="34" charset="0"/>
              </a:rPr>
              <a:t> ayakkabılarının standartlara uygun olup olmadığını denetler.</a:t>
            </a:r>
          </a:p>
          <a:p>
            <a:pPr marL="0" indent="0" algn="l">
              <a:buNone/>
            </a:pPr>
            <a:r>
              <a:rPr lang="tr-TR" sz="2000" b="0" i="0" u="none" strike="noStrike" dirty="0">
                <a:effectLst/>
                <a:latin typeface="Calibri" panose="020F0502020204030204" pitchFamily="34" charset="0"/>
                <a:cs typeface="Calibri" panose="020F0502020204030204" pitchFamily="34" charset="0"/>
              </a:rPr>
              <a:t>Bu cihaz ana ünite ve tablası olmak üzere iki parçadan oluşur. Tablanın üzerine çıkan kişi ana ünitedeki butona bastığında elektriksel bir devre kurulur. Bunun sonucu çalışan ile ayakkabısı arasındaki direnç ölçülür. Bu değer standartlara göre set edilen değerden farklı ise kırmızı ışık yanar ve sesli ikaz alınır. Uygun değer ölçülürse yeşil ışık yanar. Ayrıca kontak çıkışı alınır.</a:t>
            </a:r>
          </a:p>
        </p:txBody>
      </p:sp>
      <p:pic>
        <p:nvPicPr>
          <p:cNvPr id="13" name="Resim 12">
            <a:extLst>
              <a:ext uri="{FF2B5EF4-FFF2-40B4-BE49-F238E27FC236}">
                <a16:creationId xmlns:a16="http://schemas.microsoft.com/office/drawing/2014/main" xmlns="" id="{EDBE36D9-E1EE-43BC-8507-2AD5429BF05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83173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6" descr="2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69147" y="2813050"/>
            <a:ext cx="3847743" cy="28847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8"/>
          <p:cNvSpPr txBox="1">
            <a:spLocks noChangeArrowheads="1"/>
          </p:cNvSpPr>
          <p:nvPr/>
        </p:nvSpPr>
        <p:spPr bwMode="auto">
          <a:xfrm>
            <a:off x="1814464" y="1160196"/>
            <a:ext cx="8563075" cy="830979"/>
          </a:xfrm>
          <a:prstGeom prst="rect">
            <a:avLst/>
          </a:prstGeom>
          <a:noFill/>
          <a:ln>
            <a:noFill/>
          </a:ln>
          <a:effectLst/>
          <a:extLst>
            <a:ext uri="{909E8E84-426E-40DD-AFC4-6F175D3DCCD1}">
              <a14:hiddenFill xmlns:a14="http://schemas.microsoft.com/office/drawing/2010/main">
                <a:solidFill>
                  <a:srgbClr val="E0457A"/>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tr-TR" altLang="tr-TR" sz="2400" dirty="0">
                <a:latin typeface="+mn-lt"/>
              </a:rPr>
              <a:t>          olarak işaretlenen alanlara girişte ayakkabı uygun değilse </a:t>
            </a:r>
            <a:r>
              <a:rPr lang="en-US" altLang="tr-TR" sz="2400" dirty="0">
                <a:solidFill>
                  <a:srgbClr val="FF0000"/>
                </a:solidFill>
                <a:latin typeface="+mn-lt"/>
              </a:rPr>
              <a:t>ESD </a:t>
            </a:r>
            <a:r>
              <a:rPr lang="tr-TR" altLang="tr-TR" sz="2400" dirty="0">
                <a:solidFill>
                  <a:srgbClr val="FF0000"/>
                </a:solidFill>
                <a:latin typeface="+mn-lt"/>
              </a:rPr>
              <a:t>topuk bantı</a:t>
            </a:r>
            <a:r>
              <a:rPr lang="tr-TR" altLang="tr-TR" sz="2400" dirty="0">
                <a:latin typeface="+mn-lt"/>
              </a:rPr>
              <a:t> kullanılmalıdır.</a:t>
            </a:r>
          </a:p>
        </p:txBody>
      </p:sp>
      <p:pic>
        <p:nvPicPr>
          <p:cNvPr id="29702" name="Picture 10" descr="ATEX">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21289" y="929470"/>
            <a:ext cx="653936" cy="6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1847528" y="238864"/>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Kontrol Tedbirleri Örnekler?</a:t>
            </a:r>
            <a:endParaRPr lang="en-US" altLang="tr-TR" sz="1800" dirty="0"/>
          </a:p>
        </p:txBody>
      </p:sp>
      <p:pic>
        <p:nvPicPr>
          <p:cNvPr id="9" name="Resim 6">
            <a:extLst>
              <a:ext uri="{FF2B5EF4-FFF2-40B4-BE49-F238E27FC236}">
                <a16:creationId xmlns:a16="http://schemas.microsoft.com/office/drawing/2014/main" xmlns="" id="{5EAC64C3-B285-490D-9D82-1C8612033C32}"/>
              </a:ext>
            </a:extLst>
          </p:cNvPr>
          <p:cNvPicPr>
            <a:picLocks noChangeAspect="1"/>
          </p:cNvPicPr>
          <p:nvPr/>
        </p:nvPicPr>
        <p:blipFill>
          <a:blip r:embed="rId5"/>
          <a:stretch>
            <a:fillRect/>
          </a:stretch>
        </p:blipFill>
        <p:spPr>
          <a:xfrm>
            <a:off x="10862275" y="197159"/>
            <a:ext cx="1056187" cy="309127"/>
          </a:xfrm>
          <a:prstGeom prst="rect">
            <a:avLst/>
          </a:prstGeom>
        </p:spPr>
      </p:pic>
      <p:pic>
        <p:nvPicPr>
          <p:cNvPr id="11" name="Resim 5">
            <a:extLst>
              <a:ext uri="{FF2B5EF4-FFF2-40B4-BE49-F238E27FC236}">
                <a16:creationId xmlns:a16="http://schemas.microsoft.com/office/drawing/2014/main" xmlns="" id="{B98A962F-1F45-4C63-AEFB-067F8F637BF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3" name="Picture 2">
            <a:extLst>
              <a:ext uri="{FF2B5EF4-FFF2-40B4-BE49-F238E27FC236}">
                <a16:creationId xmlns:a16="http://schemas.microsoft.com/office/drawing/2014/main" xmlns="" id="{3CE3E1A1-B808-4E36-A14F-C16BDEEED651}"/>
              </a:ext>
            </a:extLst>
          </p:cNvPr>
          <p:cNvPicPr>
            <a:picLocks noChangeAspect="1"/>
          </p:cNvPicPr>
          <p:nvPr/>
        </p:nvPicPr>
        <p:blipFill>
          <a:blip r:embed="rId7"/>
          <a:stretch>
            <a:fillRect/>
          </a:stretch>
        </p:blipFill>
        <p:spPr>
          <a:xfrm>
            <a:off x="6096000" y="2315377"/>
            <a:ext cx="5398582" cy="4028792"/>
          </a:xfrm>
          <a:prstGeom prst="rect">
            <a:avLst/>
          </a:prstGeom>
        </p:spPr>
      </p:pic>
      <p:pic>
        <p:nvPicPr>
          <p:cNvPr id="13" name="Resim 12">
            <a:extLst>
              <a:ext uri="{FF2B5EF4-FFF2-40B4-BE49-F238E27FC236}">
                <a16:creationId xmlns:a16="http://schemas.microsoft.com/office/drawing/2014/main" xmlns="" id="{193F53C7-3593-4F3F-8CBB-3F53AEAA2C8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24705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5" descr="Continuity tester - fotoğra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3229" y="2366659"/>
            <a:ext cx="1728487" cy="375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6" descr="2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64004" y="2645209"/>
            <a:ext cx="3982779" cy="29863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7"/>
          <p:cNvSpPr txBox="1">
            <a:spLocks noChangeArrowheads="1"/>
          </p:cNvSpPr>
          <p:nvPr/>
        </p:nvSpPr>
        <p:spPr bwMode="auto">
          <a:xfrm>
            <a:off x="1841445" y="1052949"/>
            <a:ext cx="8563076" cy="830979"/>
          </a:xfrm>
          <a:prstGeom prst="rect">
            <a:avLst/>
          </a:prstGeom>
          <a:noFill/>
          <a:ln>
            <a:noFill/>
          </a:ln>
          <a:effectLst/>
          <a:extLst>
            <a:ext uri="{909E8E84-426E-40DD-AFC4-6F175D3DCCD1}">
              <a14:hiddenFill xmlns:a14="http://schemas.microsoft.com/office/drawing/2010/main">
                <a:solidFill>
                  <a:srgbClr val="E0457A"/>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tr-TR" altLang="tr-TR" sz="2400" dirty="0">
                <a:latin typeface="+mn-lt"/>
              </a:rPr>
              <a:t>Topraklama sisteminin çalıştığından emin olmak için süreklilik kontrolü yapılmalıdır.</a:t>
            </a:r>
          </a:p>
        </p:txBody>
      </p:sp>
      <p:sp>
        <p:nvSpPr>
          <p:cNvPr id="6" name="Text Box 3"/>
          <p:cNvSpPr txBox="1">
            <a:spLocks noChangeArrowheads="1"/>
          </p:cNvSpPr>
          <p:nvPr/>
        </p:nvSpPr>
        <p:spPr bwMode="auto">
          <a:xfrm>
            <a:off x="1847528" y="238864"/>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Kontrol Tedbirleri Örnekler?</a:t>
            </a:r>
            <a:endParaRPr lang="en-US" altLang="tr-TR" sz="1800" dirty="0"/>
          </a:p>
        </p:txBody>
      </p:sp>
      <p:pic>
        <p:nvPicPr>
          <p:cNvPr id="8" name="Resim 6">
            <a:extLst>
              <a:ext uri="{FF2B5EF4-FFF2-40B4-BE49-F238E27FC236}">
                <a16:creationId xmlns:a16="http://schemas.microsoft.com/office/drawing/2014/main" xmlns="" id="{E0A2AE52-C776-408C-A7FD-84A8047137FA}"/>
              </a:ext>
            </a:extLst>
          </p:cNvPr>
          <p:cNvPicPr>
            <a:picLocks noChangeAspect="1"/>
          </p:cNvPicPr>
          <p:nvPr/>
        </p:nvPicPr>
        <p:blipFill>
          <a:blip r:embed="rId4"/>
          <a:stretch>
            <a:fillRect/>
          </a:stretch>
        </p:blipFill>
        <p:spPr>
          <a:xfrm>
            <a:off x="10862275" y="197159"/>
            <a:ext cx="1056187" cy="309127"/>
          </a:xfrm>
          <a:prstGeom prst="rect">
            <a:avLst/>
          </a:prstGeom>
        </p:spPr>
      </p:pic>
      <p:pic>
        <p:nvPicPr>
          <p:cNvPr id="10" name="Resim 5">
            <a:extLst>
              <a:ext uri="{FF2B5EF4-FFF2-40B4-BE49-F238E27FC236}">
                <a16:creationId xmlns:a16="http://schemas.microsoft.com/office/drawing/2014/main" xmlns="" id="{E7714BE1-72C6-4858-BD8C-79338FC9FB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3" name="Picture 2">
            <a:extLst>
              <a:ext uri="{FF2B5EF4-FFF2-40B4-BE49-F238E27FC236}">
                <a16:creationId xmlns:a16="http://schemas.microsoft.com/office/drawing/2014/main" xmlns="" id="{9C08DA13-CF71-467C-BDE2-E64C52051C2A}"/>
              </a:ext>
            </a:extLst>
          </p:cNvPr>
          <p:cNvPicPr>
            <a:picLocks noChangeAspect="1"/>
          </p:cNvPicPr>
          <p:nvPr/>
        </p:nvPicPr>
        <p:blipFill>
          <a:blip r:embed="rId6"/>
          <a:stretch>
            <a:fillRect/>
          </a:stretch>
        </p:blipFill>
        <p:spPr>
          <a:xfrm>
            <a:off x="6989071" y="2762054"/>
            <a:ext cx="4929391" cy="2752627"/>
          </a:xfrm>
          <a:prstGeom prst="rect">
            <a:avLst/>
          </a:prstGeom>
        </p:spPr>
      </p:pic>
      <p:pic>
        <p:nvPicPr>
          <p:cNvPr id="12" name="Resim 12">
            <a:extLst>
              <a:ext uri="{FF2B5EF4-FFF2-40B4-BE49-F238E27FC236}">
                <a16:creationId xmlns:a16="http://schemas.microsoft.com/office/drawing/2014/main" xmlns="" id="{10D86D8A-EB8A-4111-AD91-ECF2B394595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14068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p:cNvSpPr>
          <p:nvPr>
            <p:ph type="body" sz="half" idx="1"/>
          </p:nvPr>
        </p:nvSpPr>
        <p:spPr>
          <a:xfrm>
            <a:off x="1998581" y="1074490"/>
            <a:ext cx="4979122" cy="2275948"/>
          </a:xfrm>
        </p:spPr>
        <p:txBody>
          <a:bodyPr/>
          <a:lstStyle/>
          <a:p>
            <a:pPr eaLnBrk="1" hangingPunct="1"/>
            <a:r>
              <a:rPr lang="tr-TR" altLang="tr-TR" sz="2000" dirty="0"/>
              <a:t>Durgun elektrik diye anılan bu olay iletken olmayan iki farklı maddenin sürtünmesi ya da temas durumunda iken ayrılmasından meydana gelir.</a:t>
            </a:r>
          </a:p>
          <a:p>
            <a:pPr eaLnBrk="1" hangingPunct="1"/>
            <a:r>
              <a:rPr lang="tr-TR" altLang="tr-TR" sz="2000" dirty="0"/>
              <a:t>Katının – katıya, sıvının – katıya veya iki sıvının birbirine sürtünmesinden statik elektrik oluşabilir.</a:t>
            </a:r>
            <a:endParaRPr lang="en-US" altLang="tr-TR" sz="2000" dirty="0"/>
          </a:p>
        </p:txBody>
      </p:sp>
      <p:sp>
        <p:nvSpPr>
          <p:cNvPr id="49155" name="Text Box 3"/>
          <p:cNvSpPr txBox="1">
            <a:spLocks noChangeArrowheads="1"/>
          </p:cNvSpPr>
          <p:nvPr/>
        </p:nvSpPr>
        <p:spPr bwMode="auto">
          <a:xfrm>
            <a:off x="1862079" y="272987"/>
            <a:ext cx="5134670" cy="62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Statik Elektrik Nedir?</a:t>
            </a:r>
            <a:endParaRPr lang="en-US" altLang="tr-TR" sz="1800" dirty="0"/>
          </a:p>
        </p:txBody>
      </p:sp>
      <p:pic>
        <p:nvPicPr>
          <p:cNvPr id="5124"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3402" y="1988840"/>
            <a:ext cx="3043633" cy="3811112"/>
          </a:xfrm>
          <a:prstGeom prst="rect">
            <a:avLst/>
          </a:prstGeom>
          <a:noFill/>
          <a:ln>
            <a:noFill/>
          </a:ln>
          <a:extLst>
            <a:ext uri="{909E8E84-426E-40DD-AFC4-6F175D3DCCD1}">
              <a14:hiddenFill xmlns:a14="http://schemas.microsoft.com/office/drawing/2010/main">
                <a:solidFill>
                  <a:srgbClr val="E0457A"/>
                </a:solidFill>
              </a14:hiddenFill>
            </a:ext>
            <a:ext uri="{91240B29-F687-4F45-9708-019B960494DF}">
              <a14:hiddenLine xmlns:a14="http://schemas.microsoft.com/office/drawing/2010/main" w="6350" algn="ctr">
                <a:solidFill>
                  <a:schemeClr val="tx1"/>
                </a:solidFill>
                <a:miter lim="800000"/>
                <a:headEnd/>
                <a:tailEnd/>
              </a14:hiddenLine>
            </a:ext>
          </a:extLst>
        </p:spPr>
      </p:pic>
      <p:pic>
        <p:nvPicPr>
          <p:cNvPr id="5125"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87689" y="3717033"/>
            <a:ext cx="2016561" cy="2259895"/>
          </a:xfrm>
          <a:prstGeom prst="rect">
            <a:avLst/>
          </a:prstGeom>
          <a:noFill/>
          <a:ln>
            <a:noFill/>
          </a:ln>
          <a:extLst>
            <a:ext uri="{909E8E84-426E-40DD-AFC4-6F175D3DCCD1}">
              <a14:hiddenFill xmlns:a14="http://schemas.microsoft.com/office/drawing/2010/main">
                <a:solidFill>
                  <a:srgbClr val="E0457A"/>
                </a:solidFill>
              </a14:hiddenFill>
            </a:ext>
            <a:ext uri="{91240B29-F687-4F45-9708-019B960494DF}">
              <a14:hiddenLine xmlns:a14="http://schemas.microsoft.com/office/drawing/2010/main" w="6350" algn="ctr">
                <a:solidFill>
                  <a:schemeClr val="tx1"/>
                </a:solidFill>
                <a:miter lim="800000"/>
                <a:headEnd/>
                <a:tailEnd/>
              </a14:hiddenLine>
            </a:ext>
          </a:extLst>
        </p:spPr>
      </p:pic>
      <p:pic>
        <p:nvPicPr>
          <p:cNvPr id="7" name="Resim 5">
            <a:extLst>
              <a:ext uri="{FF2B5EF4-FFF2-40B4-BE49-F238E27FC236}">
                <a16:creationId xmlns:a16="http://schemas.microsoft.com/office/drawing/2014/main" xmlns="" id="{551815DD-82B8-4EAB-8EA4-3DEC9411DA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8" name="Resim 6">
            <a:extLst>
              <a:ext uri="{FF2B5EF4-FFF2-40B4-BE49-F238E27FC236}">
                <a16:creationId xmlns:a16="http://schemas.microsoft.com/office/drawing/2014/main" xmlns="" id="{06055996-4E71-4349-863B-013B32F316ED}"/>
              </a:ext>
            </a:extLst>
          </p:cNvPr>
          <p:cNvPicPr>
            <a:picLocks noChangeAspect="1"/>
          </p:cNvPicPr>
          <p:nvPr/>
        </p:nvPicPr>
        <p:blipFill>
          <a:blip r:embed="rId6"/>
          <a:stretch>
            <a:fillRect/>
          </a:stretch>
        </p:blipFill>
        <p:spPr>
          <a:xfrm>
            <a:off x="10862275" y="197159"/>
            <a:ext cx="1056187" cy="309127"/>
          </a:xfrm>
          <a:prstGeom prst="rect">
            <a:avLst/>
          </a:prstGeom>
        </p:spPr>
      </p:pic>
      <p:pic>
        <p:nvPicPr>
          <p:cNvPr id="9" name="Resim 12">
            <a:extLst>
              <a:ext uri="{FF2B5EF4-FFF2-40B4-BE49-F238E27FC236}">
                <a16:creationId xmlns:a16="http://schemas.microsoft.com/office/drawing/2014/main" xmlns="" id="{4999F372-795A-4CB4-B896-D3B2F9AA25C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78641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7453" y="3921806"/>
            <a:ext cx="3736326" cy="2112473"/>
          </a:xfrm>
          <a:prstGeom prst="rect">
            <a:avLst/>
          </a:prstGeom>
          <a:ln>
            <a:noFill/>
          </a:ln>
          <a:effectLst>
            <a:softEdge rad="112500"/>
          </a:effectLst>
          <a:extLst>
            <a:ext uri="{909E8E84-426E-40DD-AFC4-6F175D3DCCD1}">
              <a14:hiddenFill xmlns:a14="http://schemas.microsoft.com/office/drawing/2010/main">
                <a:solidFill>
                  <a:srgbClr val="E0457A"/>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55726" y="1941064"/>
            <a:ext cx="3163339" cy="4220185"/>
          </a:xfrm>
          <a:prstGeom prst="rect">
            <a:avLst/>
          </a:prstGeom>
          <a:ln>
            <a:noFill/>
          </a:ln>
          <a:effectLst>
            <a:softEdge rad="112500"/>
          </a:effectLst>
          <a:extLst>
            <a:ext uri="{909E8E84-426E-40DD-AFC4-6F175D3DCCD1}">
              <a14:hiddenFill xmlns:a14="http://schemas.microsoft.com/office/drawing/2010/main">
                <a:solidFill>
                  <a:srgbClr val="E0457A"/>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9" name="Text Box 8"/>
          <p:cNvSpPr txBox="1">
            <a:spLocks noChangeArrowheads="1"/>
          </p:cNvSpPr>
          <p:nvPr/>
        </p:nvSpPr>
        <p:spPr bwMode="auto">
          <a:xfrm>
            <a:off x="1862079" y="967038"/>
            <a:ext cx="8563076" cy="830979"/>
          </a:xfrm>
          <a:prstGeom prst="rect">
            <a:avLst/>
          </a:prstGeom>
          <a:noFill/>
          <a:ln>
            <a:noFill/>
          </a:ln>
          <a:effectLst/>
          <a:extLst>
            <a:ext uri="{909E8E84-426E-40DD-AFC4-6F175D3DCCD1}">
              <a14:hiddenFill xmlns:a14="http://schemas.microsoft.com/office/drawing/2010/main">
                <a:solidFill>
                  <a:srgbClr val="E0457A"/>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tr-TR" altLang="tr-TR" sz="2400" dirty="0">
                <a:latin typeface="+mn-lt"/>
              </a:rPr>
              <a:t>Topraklama maşalarının takılı ve hasarsız/temiz olduğundan emin olunmalıdır.</a:t>
            </a:r>
          </a:p>
        </p:txBody>
      </p:sp>
      <p:pic>
        <p:nvPicPr>
          <p:cNvPr id="31750" name="Picture 7" descr="http://www.newson-gale.co.uk/wp-content/uploads/2015/05/x90-clam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06318" y="1452227"/>
            <a:ext cx="2758596" cy="24695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1847528" y="238864"/>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Kontrol Tedbirleri Örnekler?</a:t>
            </a:r>
            <a:endParaRPr lang="en-US" altLang="tr-TR" sz="1800" dirty="0"/>
          </a:p>
        </p:txBody>
      </p:sp>
      <p:pic>
        <p:nvPicPr>
          <p:cNvPr id="9" name="Resim 6">
            <a:extLst>
              <a:ext uri="{FF2B5EF4-FFF2-40B4-BE49-F238E27FC236}">
                <a16:creationId xmlns:a16="http://schemas.microsoft.com/office/drawing/2014/main" xmlns="" id="{F3AE78E8-F32C-4BD4-A4DA-9BFF24E1E853}"/>
              </a:ext>
            </a:extLst>
          </p:cNvPr>
          <p:cNvPicPr>
            <a:picLocks noChangeAspect="1"/>
          </p:cNvPicPr>
          <p:nvPr/>
        </p:nvPicPr>
        <p:blipFill>
          <a:blip r:embed="rId5"/>
          <a:stretch>
            <a:fillRect/>
          </a:stretch>
        </p:blipFill>
        <p:spPr>
          <a:xfrm>
            <a:off x="10862275" y="197159"/>
            <a:ext cx="1056187" cy="309127"/>
          </a:xfrm>
          <a:prstGeom prst="rect">
            <a:avLst/>
          </a:prstGeom>
        </p:spPr>
      </p:pic>
      <p:pic>
        <p:nvPicPr>
          <p:cNvPr id="11" name="Resim 5">
            <a:extLst>
              <a:ext uri="{FF2B5EF4-FFF2-40B4-BE49-F238E27FC236}">
                <a16:creationId xmlns:a16="http://schemas.microsoft.com/office/drawing/2014/main" xmlns="" id="{56CF7AFA-8DCD-4718-8F0A-09A371D5054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12" name="Resim 12">
            <a:extLst>
              <a:ext uri="{FF2B5EF4-FFF2-40B4-BE49-F238E27FC236}">
                <a16:creationId xmlns:a16="http://schemas.microsoft.com/office/drawing/2014/main" xmlns="" id="{C39662EC-073C-4E05-87CD-E235A63032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60953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6" descr="2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41227" y="944358"/>
            <a:ext cx="3808516" cy="28092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7" descr="2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76353" y="3753569"/>
            <a:ext cx="3899360" cy="25840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8" descr="2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41227" y="3753570"/>
            <a:ext cx="3911726" cy="25840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1847528" y="238864"/>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a:t>Kontrol Tedbirleri Örnekler?</a:t>
            </a:r>
            <a:endParaRPr lang="en-US" altLang="tr-TR" sz="1800" dirty="0"/>
          </a:p>
        </p:txBody>
      </p:sp>
      <p:pic>
        <p:nvPicPr>
          <p:cNvPr id="9" name="Resim 6">
            <a:extLst>
              <a:ext uri="{FF2B5EF4-FFF2-40B4-BE49-F238E27FC236}">
                <a16:creationId xmlns:a16="http://schemas.microsoft.com/office/drawing/2014/main" xmlns="" id="{41F09775-22DD-452B-8945-66EDBD7F6D2F}"/>
              </a:ext>
            </a:extLst>
          </p:cNvPr>
          <p:cNvPicPr>
            <a:picLocks noChangeAspect="1"/>
          </p:cNvPicPr>
          <p:nvPr/>
        </p:nvPicPr>
        <p:blipFill>
          <a:blip r:embed="rId5"/>
          <a:stretch>
            <a:fillRect/>
          </a:stretch>
        </p:blipFill>
        <p:spPr>
          <a:xfrm>
            <a:off x="10862275" y="197159"/>
            <a:ext cx="1056187" cy="309127"/>
          </a:xfrm>
          <a:prstGeom prst="rect">
            <a:avLst/>
          </a:prstGeom>
        </p:spPr>
      </p:pic>
      <p:pic>
        <p:nvPicPr>
          <p:cNvPr id="11" name="Resim 5">
            <a:extLst>
              <a:ext uri="{FF2B5EF4-FFF2-40B4-BE49-F238E27FC236}">
                <a16:creationId xmlns:a16="http://schemas.microsoft.com/office/drawing/2014/main" xmlns="" id="{79A74203-5D4C-41D3-937F-572498DF5F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12" name="Picture 3" descr="K:\Fotoğraflar\Taner Statik\15.09 009.jpg">
            <a:extLst>
              <a:ext uri="{FF2B5EF4-FFF2-40B4-BE49-F238E27FC236}">
                <a16:creationId xmlns:a16="http://schemas.microsoft.com/office/drawing/2014/main" xmlns="" id="{D2CB7865-167B-4334-B4FB-BA99E6EC362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076353" y="952812"/>
            <a:ext cx="3734342" cy="28007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Resim 12">
            <a:extLst>
              <a:ext uri="{FF2B5EF4-FFF2-40B4-BE49-F238E27FC236}">
                <a16:creationId xmlns:a16="http://schemas.microsoft.com/office/drawing/2014/main" xmlns="" id="{585988D4-5B93-466D-8E0B-087F8D60528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85862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2085" y="1012213"/>
            <a:ext cx="6251642" cy="5353678"/>
          </a:xfrm>
          <a:prstGeom prst="rect">
            <a:avLst/>
          </a:prstGeom>
        </p:spPr>
      </p:pic>
      <p:sp>
        <p:nvSpPr>
          <p:cNvPr id="3" name="Text Box 3"/>
          <p:cNvSpPr txBox="1">
            <a:spLocks noChangeArrowheads="1"/>
          </p:cNvSpPr>
          <p:nvPr/>
        </p:nvSpPr>
        <p:spPr bwMode="auto">
          <a:xfrm>
            <a:off x="1847528" y="238864"/>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Kontrol Tedbirleri?</a:t>
            </a:r>
            <a:endParaRPr lang="en-US" altLang="tr-TR" sz="1800" dirty="0"/>
          </a:p>
        </p:txBody>
      </p:sp>
      <p:pic>
        <p:nvPicPr>
          <p:cNvPr id="5" name="Resim 6">
            <a:extLst>
              <a:ext uri="{FF2B5EF4-FFF2-40B4-BE49-F238E27FC236}">
                <a16:creationId xmlns:a16="http://schemas.microsoft.com/office/drawing/2014/main" xmlns="" id="{90D54461-23ED-4EED-BDBE-29A3E66FBFBF}"/>
              </a:ext>
            </a:extLst>
          </p:cNvPr>
          <p:cNvPicPr>
            <a:picLocks noChangeAspect="1"/>
          </p:cNvPicPr>
          <p:nvPr/>
        </p:nvPicPr>
        <p:blipFill>
          <a:blip r:embed="rId3"/>
          <a:stretch>
            <a:fillRect/>
          </a:stretch>
        </p:blipFill>
        <p:spPr>
          <a:xfrm>
            <a:off x="10862275" y="197159"/>
            <a:ext cx="1056187" cy="309127"/>
          </a:xfrm>
          <a:prstGeom prst="rect">
            <a:avLst/>
          </a:prstGeom>
        </p:spPr>
      </p:pic>
      <p:pic>
        <p:nvPicPr>
          <p:cNvPr id="7" name="Resim 5">
            <a:extLst>
              <a:ext uri="{FF2B5EF4-FFF2-40B4-BE49-F238E27FC236}">
                <a16:creationId xmlns:a16="http://schemas.microsoft.com/office/drawing/2014/main" xmlns="" id="{A847B54E-AFB7-430B-AA65-B8E006DD30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8" name="Resim 12">
            <a:extLst>
              <a:ext uri="{FF2B5EF4-FFF2-40B4-BE49-F238E27FC236}">
                <a16:creationId xmlns:a16="http://schemas.microsoft.com/office/drawing/2014/main" xmlns="" id="{9546DB44-8433-422F-A1C2-78BCC243C9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43235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81412" y="659794"/>
            <a:ext cx="5688631" cy="5988032"/>
          </a:xfrm>
          <a:prstGeom prst="rect">
            <a:avLst/>
          </a:prstGeom>
        </p:spPr>
      </p:pic>
      <p:sp>
        <p:nvSpPr>
          <p:cNvPr id="3" name="Text Box 3"/>
          <p:cNvSpPr txBox="1">
            <a:spLocks noChangeArrowheads="1"/>
          </p:cNvSpPr>
          <p:nvPr/>
        </p:nvSpPr>
        <p:spPr bwMode="auto">
          <a:xfrm>
            <a:off x="1847528" y="238864"/>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Kontrol Tedbirleri?</a:t>
            </a:r>
            <a:endParaRPr lang="en-US" altLang="tr-TR" sz="1800" dirty="0"/>
          </a:p>
        </p:txBody>
      </p:sp>
      <p:pic>
        <p:nvPicPr>
          <p:cNvPr id="5" name="Resim 6">
            <a:extLst>
              <a:ext uri="{FF2B5EF4-FFF2-40B4-BE49-F238E27FC236}">
                <a16:creationId xmlns:a16="http://schemas.microsoft.com/office/drawing/2014/main" xmlns="" id="{C4889126-425F-4014-9B44-3DB36E80BBAD}"/>
              </a:ext>
            </a:extLst>
          </p:cNvPr>
          <p:cNvPicPr>
            <a:picLocks noChangeAspect="1"/>
          </p:cNvPicPr>
          <p:nvPr/>
        </p:nvPicPr>
        <p:blipFill>
          <a:blip r:embed="rId3"/>
          <a:stretch>
            <a:fillRect/>
          </a:stretch>
        </p:blipFill>
        <p:spPr>
          <a:xfrm>
            <a:off x="10862275" y="197159"/>
            <a:ext cx="1056187" cy="309127"/>
          </a:xfrm>
          <a:prstGeom prst="rect">
            <a:avLst/>
          </a:prstGeom>
        </p:spPr>
      </p:pic>
      <p:pic>
        <p:nvPicPr>
          <p:cNvPr id="7" name="Resim 5">
            <a:extLst>
              <a:ext uri="{FF2B5EF4-FFF2-40B4-BE49-F238E27FC236}">
                <a16:creationId xmlns:a16="http://schemas.microsoft.com/office/drawing/2014/main" xmlns="" id="{5BDCC7F1-1008-4008-8AF4-F289BCF246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8" name="Resim 12">
            <a:extLst>
              <a:ext uri="{FF2B5EF4-FFF2-40B4-BE49-F238E27FC236}">
                <a16:creationId xmlns:a16="http://schemas.microsoft.com/office/drawing/2014/main" xmlns="" id="{632F88B5-B00B-4B37-BDC4-43C8212888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16290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71663" y="1052736"/>
            <a:ext cx="6296177" cy="5445341"/>
          </a:xfrm>
          <a:prstGeom prst="rect">
            <a:avLst/>
          </a:prstGeom>
        </p:spPr>
      </p:pic>
      <p:sp>
        <p:nvSpPr>
          <p:cNvPr id="3" name="Text Box 3"/>
          <p:cNvSpPr txBox="1">
            <a:spLocks noChangeArrowheads="1"/>
          </p:cNvSpPr>
          <p:nvPr/>
        </p:nvSpPr>
        <p:spPr bwMode="auto">
          <a:xfrm>
            <a:off x="1847528" y="238864"/>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Kontrol Tedbirleri?</a:t>
            </a:r>
            <a:endParaRPr lang="en-US" altLang="tr-TR" sz="1800" dirty="0"/>
          </a:p>
        </p:txBody>
      </p:sp>
      <p:pic>
        <p:nvPicPr>
          <p:cNvPr id="5" name="Resim 6">
            <a:extLst>
              <a:ext uri="{FF2B5EF4-FFF2-40B4-BE49-F238E27FC236}">
                <a16:creationId xmlns:a16="http://schemas.microsoft.com/office/drawing/2014/main" xmlns="" id="{E4C52ACE-E278-426C-848D-980A92922F8E}"/>
              </a:ext>
            </a:extLst>
          </p:cNvPr>
          <p:cNvPicPr>
            <a:picLocks noChangeAspect="1"/>
          </p:cNvPicPr>
          <p:nvPr/>
        </p:nvPicPr>
        <p:blipFill>
          <a:blip r:embed="rId3"/>
          <a:stretch>
            <a:fillRect/>
          </a:stretch>
        </p:blipFill>
        <p:spPr>
          <a:xfrm>
            <a:off x="10862275" y="197159"/>
            <a:ext cx="1056187" cy="309127"/>
          </a:xfrm>
          <a:prstGeom prst="rect">
            <a:avLst/>
          </a:prstGeom>
        </p:spPr>
      </p:pic>
      <p:pic>
        <p:nvPicPr>
          <p:cNvPr id="7" name="Resim 5">
            <a:extLst>
              <a:ext uri="{FF2B5EF4-FFF2-40B4-BE49-F238E27FC236}">
                <a16:creationId xmlns:a16="http://schemas.microsoft.com/office/drawing/2014/main" xmlns="" id="{F2192243-C077-4526-934C-B2B6AB6021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8" name="Resim 12">
            <a:extLst>
              <a:ext uri="{FF2B5EF4-FFF2-40B4-BE49-F238E27FC236}">
                <a16:creationId xmlns:a16="http://schemas.microsoft.com/office/drawing/2014/main" xmlns="" id="{AB7A2598-8714-436E-B050-1E258EC56C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52999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45453" y="659794"/>
            <a:ext cx="6278653" cy="5857738"/>
          </a:xfrm>
          <a:prstGeom prst="rect">
            <a:avLst/>
          </a:prstGeom>
        </p:spPr>
      </p:pic>
      <p:sp>
        <p:nvSpPr>
          <p:cNvPr id="4" name="Text Box 3"/>
          <p:cNvSpPr txBox="1">
            <a:spLocks noChangeArrowheads="1"/>
          </p:cNvSpPr>
          <p:nvPr/>
        </p:nvSpPr>
        <p:spPr bwMode="auto">
          <a:xfrm>
            <a:off x="1847528" y="238864"/>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Kontrol Tedbirleri?</a:t>
            </a:r>
            <a:endParaRPr lang="en-US" altLang="tr-TR" sz="1800" dirty="0"/>
          </a:p>
        </p:txBody>
      </p:sp>
      <p:pic>
        <p:nvPicPr>
          <p:cNvPr id="6" name="Resim 6">
            <a:extLst>
              <a:ext uri="{FF2B5EF4-FFF2-40B4-BE49-F238E27FC236}">
                <a16:creationId xmlns:a16="http://schemas.microsoft.com/office/drawing/2014/main" xmlns="" id="{F2D0ABDC-41DB-491F-8511-5F7F5DE3BF3F}"/>
              </a:ext>
            </a:extLst>
          </p:cNvPr>
          <p:cNvPicPr>
            <a:picLocks noChangeAspect="1"/>
          </p:cNvPicPr>
          <p:nvPr/>
        </p:nvPicPr>
        <p:blipFill>
          <a:blip r:embed="rId3"/>
          <a:stretch>
            <a:fillRect/>
          </a:stretch>
        </p:blipFill>
        <p:spPr>
          <a:xfrm>
            <a:off x="10862275" y="197159"/>
            <a:ext cx="1056187" cy="309127"/>
          </a:xfrm>
          <a:prstGeom prst="rect">
            <a:avLst/>
          </a:prstGeom>
        </p:spPr>
      </p:pic>
      <p:pic>
        <p:nvPicPr>
          <p:cNvPr id="8" name="Resim 5">
            <a:extLst>
              <a:ext uri="{FF2B5EF4-FFF2-40B4-BE49-F238E27FC236}">
                <a16:creationId xmlns:a16="http://schemas.microsoft.com/office/drawing/2014/main" xmlns="" id="{4AC44AB4-0AD1-4FA5-862B-AA9789E40A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9" name="Resim 12">
            <a:extLst>
              <a:ext uri="{FF2B5EF4-FFF2-40B4-BE49-F238E27FC236}">
                <a16:creationId xmlns:a16="http://schemas.microsoft.com/office/drawing/2014/main" xmlns="" id="{28DE99DA-6868-4552-A295-B89ECA673F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90028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6695" y="764820"/>
            <a:ext cx="4346241" cy="2844141"/>
          </a:xfrm>
          <a:prstGeom prst="rect">
            <a:avLst/>
          </a:prstGeom>
        </p:spPr>
      </p:pic>
      <p:pic>
        <p:nvPicPr>
          <p:cNvPr id="3" name="Picture 2"/>
          <p:cNvPicPr>
            <a:picLocks noChangeAspect="1"/>
          </p:cNvPicPr>
          <p:nvPr/>
        </p:nvPicPr>
        <p:blipFill>
          <a:blip r:embed="rId3"/>
          <a:stretch>
            <a:fillRect/>
          </a:stretch>
        </p:blipFill>
        <p:spPr>
          <a:xfrm>
            <a:off x="2781537" y="3782900"/>
            <a:ext cx="6356559" cy="2715177"/>
          </a:xfrm>
          <a:prstGeom prst="rect">
            <a:avLst/>
          </a:prstGeom>
        </p:spPr>
      </p:pic>
      <p:sp>
        <p:nvSpPr>
          <p:cNvPr id="4" name="Text Box 3"/>
          <p:cNvSpPr txBox="1">
            <a:spLocks noChangeArrowheads="1"/>
          </p:cNvSpPr>
          <p:nvPr/>
        </p:nvSpPr>
        <p:spPr bwMode="auto">
          <a:xfrm>
            <a:off x="1847528" y="238864"/>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Kontrol Tedbirleri?</a:t>
            </a:r>
            <a:endParaRPr lang="en-US" altLang="tr-TR" sz="1800" dirty="0"/>
          </a:p>
        </p:txBody>
      </p:sp>
      <p:pic>
        <p:nvPicPr>
          <p:cNvPr id="6" name="Resim 6">
            <a:extLst>
              <a:ext uri="{FF2B5EF4-FFF2-40B4-BE49-F238E27FC236}">
                <a16:creationId xmlns:a16="http://schemas.microsoft.com/office/drawing/2014/main" xmlns="" id="{E432B63C-6173-44D6-9CEB-B2FE4BF575CF}"/>
              </a:ext>
            </a:extLst>
          </p:cNvPr>
          <p:cNvPicPr>
            <a:picLocks noChangeAspect="1"/>
          </p:cNvPicPr>
          <p:nvPr/>
        </p:nvPicPr>
        <p:blipFill>
          <a:blip r:embed="rId4"/>
          <a:stretch>
            <a:fillRect/>
          </a:stretch>
        </p:blipFill>
        <p:spPr>
          <a:xfrm>
            <a:off x="10862275" y="197159"/>
            <a:ext cx="1056187" cy="309127"/>
          </a:xfrm>
          <a:prstGeom prst="rect">
            <a:avLst/>
          </a:prstGeom>
        </p:spPr>
      </p:pic>
      <p:pic>
        <p:nvPicPr>
          <p:cNvPr id="8" name="Resim 5">
            <a:extLst>
              <a:ext uri="{FF2B5EF4-FFF2-40B4-BE49-F238E27FC236}">
                <a16:creationId xmlns:a16="http://schemas.microsoft.com/office/drawing/2014/main" xmlns="" id="{191F2A47-1BCF-4B47-B42D-B54F843174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9" name="Resim 12">
            <a:extLst>
              <a:ext uri="{FF2B5EF4-FFF2-40B4-BE49-F238E27FC236}">
                <a16:creationId xmlns:a16="http://schemas.microsoft.com/office/drawing/2014/main" xmlns="" id="{DFB74385-9E45-4403-9BC5-CD4313A7698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49339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04138" y="869780"/>
            <a:ext cx="8640334" cy="5523905"/>
          </a:xfrm>
          <a:prstGeom prst="rect">
            <a:avLst/>
          </a:prstGeom>
        </p:spPr>
      </p:pic>
      <p:sp>
        <p:nvSpPr>
          <p:cNvPr id="4" name="Text Box 3"/>
          <p:cNvSpPr txBox="1">
            <a:spLocks noChangeArrowheads="1"/>
          </p:cNvSpPr>
          <p:nvPr/>
        </p:nvSpPr>
        <p:spPr bwMode="auto">
          <a:xfrm>
            <a:off x="1847528" y="238864"/>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Kontrol Tedbirleri?</a:t>
            </a:r>
            <a:endParaRPr lang="en-US" altLang="tr-TR" sz="1800" dirty="0"/>
          </a:p>
        </p:txBody>
      </p:sp>
      <p:pic>
        <p:nvPicPr>
          <p:cNvPr id="6" name="Resim 6">
            <a:extLst>
              <a:ext uri="{FF2B5EF4-FFF2-40B4-BE49-F238E27FC236}">
                <a16:creationId xmlns:a16="http://schemas.microsoft.com/office/drawing/2014/main" xmlns="" id="{848231D7-1408-4CE7-AE76-5FB54ABFC83C}"/>
              </a:ext>
            </a:extLst>
          </p:cNvPr>
          <p:cNvPicPr>
            <a:picLocks noChangeAspect="1"/>
          </p:cNvPicPr>
          <p:nvPr/>
        </p:nvPicPr>
        <p:blipFill>
          <a:blip r:embed="rId3"/>
          <a:stretch>
            <a:fillRect/>
          </a:stretch>
        </p:blipFill>
        <p:spPr>
          <a:xfrm>
            <a:off x="10862275" y="197159"/>
            <a:ext cx="1056187" cy="309127"/>
          </a:xfrm>
          <a:prstGeom prst="rect">
            <a:avLst/>
          </a:prstGeom>
        </p:spPr>
      </p:pic>
      <p:pic>
        <p:nvPicPr>
          <p:cNvPr id="8" name="Resim 5">
            <a:extLst>
              <a:ext uri="{FF2B5EF4-FFF2-40B4-BE49-F238E27FC236}">
                <a16:creationId xmlns:a16="http://schemas.microsoft.com/office/drawing/2014/main" xmlns="" id="{50EC9B07-4476-4258-BA43-B09DD69CBC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9" name="Resim 12">
            <a:extLst>
              <a:ext uri="{FF2B5EF4-FFF2-40B4-BE49-F238E27FC236}">
                <a16:creationId xmlns:a16="http://schemas.microsoft.com/office/drawing/2014/main" xmlns="" id="{84D371DB-F6FE-4A98-A225-88614510C1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28482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80333" y="1331156"/>
            <a:ext cx="10156974" cy="4554078"/>
          </a:xfrm>
          <a:prstGeom prst="rect">
            <a:avLst/>
          </a:prstGeom>
        </p:spPr>
      </p:pic>
      <p:sp>
        <p:nvSpPr>
          <p:cNvPr id="3" name="Text Box 3"/>
          <p:cNvSpPr txBox="1">
            <a:spLocks noChangeArrowheads="1"/>
          </p:cNvSpPr>
          <p:nvPr/>
        </p:nvSpPr>
        <p:spPr bwMode="auto">
          <a:xfrm>
            <a:off x="1847528" y="238864"/>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Kontrol Tedbirleri?</a:t>
            </a:r>
            <a:endParaRPr lang="en-US" altLang="tr-TR" sz="1800" dirty="0"/>
          </a:p>
        </p:txBody>
      </p:sp>
      <p:pic>
        <p:nvPicPr>
          <p:cNvPr id="5" name="Resim 6">
            <a:extLst>
              <a:ext uri="{FF2B5EF4-FFF2-40B4-BE49-F238E27FC236}">
                <a16:creationId xmlns:a16="http://schemas.microsoft.com/office/drawing/2014/main" xmlns="" id="{240BA067-2ECB-4816-B55E-2D59CE4185D2}"/>
              </a:ext>
            </a:extLst>
          </p:cNvPr>
          <p:cNvPicPr>
            <a:picLocks noChangeAspect="1"/>
          </p:cNvPicPr>
          <p:nvPr/>
        </p:nvPicPr>
        <p:blipFill>
          <a:blip r:embed="rId3"/>
          <a:stretch>
            <a:fillRect/>
          </a:stretch>
        </p:blipFill>
        <p:spPr>
          <a:xfrm>
            <a:off x="10862275" y="197159"/>
            <a:ext cx="1056187" cy="309127"/>
          </a:xfrm>
          <a:prstGeom prst="rect">
            <a:avLst/>
          </a:prstGeom>
        </p:spPr>
      </p:pic>
      <p:pic>
        <p:nvPicPr>
          <p:cNvPr id="7" name="Resim 5">
            <a:extLst>
              <a:ext uri="{FF2B5EF4-FFF2-40B4-BE49-F238E27FC236}">
                <a16:creationId xmlns:a16="http://schemas.microsoft.com/office/drawing/2014/main" xmlns="" id="{A8FE6378-F793-4D17-8CBE-7EAE9373E7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8" name="Resim 12">
            <a:extLst>
              <a:ext uri="{FF2B5EF4-FFF2-40B4-BE49-F238E27FC236}">
                <a16:creationId xmlns:a16="http://schemas.microsoft.com/office/drawing/2014/main" xmlns="" id="{E22E3A03-A5DB-4641-8558-E1E128EBACD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2348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47528" y="1067001"/>
            <a:ext cx="9135000" cy="5364658"/>
          </a:xfrm>
          <a:prstGeom prst="rect">
            <a:avLst/>
          </a:prstGeom>
        </p:spPr>
      </p:pic>
      <p:sp>
        <p:nvSpPr>
          <p:cNvPr id="3" name="Text Box 3"/>
          <p:cNvSpPr txBox="1">
            <a:spLocks noChangeArrowheads="1"/>
          </p:cNvSpPr>
          <p:nvPr/>
        </p:nvSpPr>
        <p:spPr bwMode="auto">
          <a:xfrm>
            <a:off x="1847528" y="238864"/>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Kontrol Tedbirleri?</a:t>
            </a:r>
            <a:endParaRPr lang="en-US" altLang="tr-TR" sz="1800" dirty="0"/>
          </a:p>
        </p:txBody>
      </p:sp>
      <p:pic>
        <p:nvPicPr>
          <p:cNvPr id="5" name="Resim 6">
            <a:extLst>
              <a:ext uri="{FF2B5EF4-FFF2-40B4-BE49-F238E27FC236}">
                <a16:creationId xmlns:a16="http://schemas.microsoft.com/office/drawing/2014/main" xmlns="" id="{691E80D7-A1A4-4CE5-949C-F1D1139B9F3C}"/>
              </a:ext>
            </a:extLst>
          </p:cNvPr>
          <p:cNvPicPr>
            <a:picLocks noChangeAspect="1"/>
          </p:cNvPicPr>
          <p:nvPr/>
        </p:nvPicPr>
        <p:blipFill>
          <a:blip r:embed="rId3"/>
          <a:stretch>
            <a:fillRect/>
          </a:stretch>
        </p:blipFill>
        <p:spPr>
          <a:xfrm>
            <a:off x="10862275" y="197159"/>
            <a:ext cx="1056187" cy="309127"/>
          </a:xfrm>
          <a:prstGeom prst="rect">
            <a:avLst/>
          </a:prstGeom>
        </p:spPr>
      </p:pic>
      <p:pic>
        <p:nvPicPr>
          <p:cNvPr id="7" name="Resim 5">
            <a:extLst>
              <a:ext uri="{FF2B5EF4-FFF2-40B4-BE49-F238E27FC236}">
                <a16:creationId xmlns:a16="http://schemas.microsoft.com/office/drawing/2014/main" xmlns="" id="{7F6C919A-BE89-446F-AB10-CC9D814147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8" name="Resim 12">
            <a:extLst>
              <a:ext uri="{FF2B5EF4-FFF2-40B4-BE49-F238E27FC236}">
                <a16:creationId xmlns:a16="http://schemas.microsoft.com/office/drawing/2014/main" xmlns="" id="{0D6C8033-84ED-482B-9C8E-437539A8B6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86808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xmlns="" id="{231BF440-39FA-4087-84CC-2EEC0BBDAF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2963" r="-2" b="8576"/>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Picture 4"/>
          <p:cNvPicPr>
            <a:picLocks noChangeAspect="1"/>
          </p:cNvPicPr>
          <p:nvPr/>
        </p:nvPicPr>
        <p:blipFill rotWithShape="1">
          <a:blip r:embed="rId3"/>
          <a:srcRect t="9636" r="-2" b="627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1273" name="Freeform: Shape 11272">
            <a:extLst>
              <a:ext uri="{FF2B5EF4-FFF2-40B4-BE49-F238E27FC236}">
                <a16:creationId xmlns:a16="http://schemas.microsoft.com/office/drawing/2014/main" xmlns="" id="{F04E4CBA-303B-48BD-8451-C2701CB0E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275" name="Freeform: Shape 11274">
            <a:extLst>
              <a:ext uri="{FF2B5EF4-FFF2-40B4-BE49-F238E27FC236}">
                <a16:creationId xmlns:a16="http://schemas.microsoft.com/office/drawing/2014/main" xmlns="" id="{F6CA58B3-AFCC-4A40-9882-50D50808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Box 3"/>
          <p:cNvSpPr txBox="1">
            <a:spLocks noChangeArrowheads="1"/>
          </p:cNvSpPr>
          <p:nvPr/>
        </p:nvSpPr>
        <p:spPr bwMode="auto">
          <a:xfrm>
            <a:off x="448056" y="859536"/>
            <a:ext cx="4832802" cy="12435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hangingPunct="1">
              <a:lnSpc>
                <a:spcPct val="90000"/>
              </a:lnSpc>
              <a:spcBef>
                <a:spcPct val="0"/>
              </a:spcBef>
              <a:spcAft>
                <a:spcPts val="600"/>
              </a:spcAft>
              <a:buNone/>
            </a:pPr>
            <a:r>
              <a:rPr lang="en-US" altLang="tr-TR" sz="3400" b="1" kern="1200">
                <a:solidFill>
                  <a:schemeClr val="tx1"/>
                </a:solidFill>
                <a:latin typeface="+mj-lt"/>
                <a:ea typeface="+mj-ea"/>
                <a:cs typeface="+mj-cs"/>
              </a:rPr>
              <a:t>Statik Elektrik Nedir?</a:t>
            </a:r>
            <a:endParaRPr lang="en-US" altLang="tr-TR" sz="3400" kern="1200">
              <a:solidFill>
                <a:schemeClr val="tx1"/>
              </a:solidFill>
              <a:latin typeface="+mj-lt"/>
              <a:ea typeface="+mj-ea"/>
              <a:cs typeface="+mj-cs"/>
            </a:endParaRPr>
          </a:p>
        </p:txBody>
      </p:sp>
      <p:sp>
        <p:nvSpPr>
          <p:cNvPr id="11277" name="Rectangle 11276">
            <a:extLst>
              <a:ext uri="{FF2B5EF4-FFF2-40B4-BE49-F238E27FC236}">
                <a16:creationId xmlns:a16="http://schemas.microsoft.com/office/drawing/2014/main" xmlns=""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1279" name="Rectangle 11278">
            <a:extLst>
              <a:ext uri="{FF2B5EF4-FFF2-40B4-BE49-F238E27FC236}">
                <a16:creationId xmlns:a16="http://schemas.microsoft.com/office/drawing/2014/main" xmlns=""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81" name="Rectangle 11280">
            <a:extLst>
              <a:ext uri="{FF2B5EF4-FFF2-40B4-BE49-F238E27FC236}">
                <a16:creationId xmlns:a16="http://schemas.microsoft.com/office/drawing/2014/main" xmlns="" id="{CA00AE6B-AA30-4CF8-BA6F-339B780AD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266" name="Rectangle 3"/>
          <p:cNvSpPr>
            <a:spLocks noGrp="1"/>
          </p:cNvSpPr>
          <p:nvPr>
            <p:ph type="body" idx="4294967295"/>
          </p:nvPr>
        </p:nvSpPr>
        <p:spPr>
          <a:xfrm>
            <a:off x="448056" y="2512611"/>
            <a:ext cx="4832803" cy="3664351"/>
          </a:xfrm>
          <a:prstGeom prst="rect">
            <a:avLst/>
          </a:prstGeom>
        </p:spPr>
        <p:txBody>
          <a:bodyPr vert="horz" lIns="91440" tIns="45720" rIns="91440" bIns="45720" rtlCol="0">
            <a:normAutofit/>
          </a:bodyPr>
          <a:lstStyle/>
          <a:p>
            <a:r>
              <a:rPr lang="en-US" altLang="tr-TR" sz="2000" dirty="0" err="1"/>
              <a:t>Statik</a:t>
            </a:r>
            <a:r>
              <a:rPr lang="en-US" altLang="tr-TR" sz="2000" dirty="0"/>
              <a:t> </a:t>
            </a:r>
            <a:r>
              <a:rPr lang="en-US" altLang="tr-TR" sz="2000" dirty="0" err="1"/>
              <a:t>elektrik</a:t>
            </a:r>
            <a:r>
              <a:rPr lang="en-US" altLang="tr-TR" sz="2000" dirty="0"/>
              <a:t>, </a:t>
            </a:r>
            <a:r>
              <a:rPr lang="en-US" altLang="tr-TR" sz="2000" dirty="0" err="1"/>
              <a:t>boya</a:t>
            </a:r>
            <a:r>
              <a:rPr lang="en-US" altLang="tr-TR" sz="2000" dirty="0"/>
              <a:t> </a:t>
            </a:r>
            <a:r>
              <a:rPr lang="en-US" altLang="tr-TR" sz="2000" dirty="0" err="1"/>
              <a:t>endüstrisinde</a:t>
            </a:r>
            <a:r>
              <a:rPr lang="en-US" altLang="tr-TR" sz="2000" dirty="0"/>
              <a:t> </a:t>
            </a:r>
            <a:r>
              <a:rPr lang="en-US" altLang="tr-TR" sz="2000" dirty="0" err="1"/>
              <a:t>büyük</a:t>
            </a:r>
            <a:r>
              <a:rPr lang="en-US" altLang="tr-TR" sz="2000" dirty="0"/>
              <a:t> </a:t>
            </a:r>
            <a:r>
              <a:rPr lang="en-US" altLang="tr-TR" sz="2000" dirty="0" err="1"/>
              <a:t>tehlike</a:t>
            </a:r>
            <a:r>
              <a:rPr lang="en-US" altLang="tr-TR" sz="2000" dirty="0"/>
              <a:t> </a:t>
            </a:r>
            <a:r>
              <a:rPr lang="en-US" altLang="tr-TR" sz="2000" dirty="0" err="1"/>
              <a:t>oluşturan</a:t>
            </a:r>
            <a:r>
              <a:rPr lang="en-US" altLang="tr-TR" sz="2000" dirty="0"/>
              <a:t> </a:t>
            </a:r>
            <a:r>
              <a:rPr lang="en-US" altLang="tr-TR" sz="2000" dirty="0" err="1"/>
              <a:t>bir</a:t>
            </a:r>
            <a:r>
              <a:rPr lang="en-US" altLang="tr-TR" sz="2000" dirty="0"/>
              <a:t> </a:t>
            </a:r>
            <a:r>
              <a:rPr lang="en-US" altLang="tr-TR" sz="2000" dirty="0" err="1"/>
              <a:t>tutuşturma</a:t>
            </a:r>
            <a:r>
              <a:rPr lang="en-US" altLang="tr-TR" sz="2000" dirty="0"/>
              <a:t> </a:t>
            </a:r>
            <a:r>
              <a:rPr lang="en-US" altLang="tr-TR" sz="2000" dirty="0" err="1"/>
              <a:t>kaynağıdır</a:t>
            </a:r>
            <a:r>
              <a:rPr lang="en-US" altLang="tr-TR" sz="2000" dirty="0"/>
              <a:t>. </a:t>
            </a:r>
          </a:p>
          <a:p>
            <a:r>
              <a:rPr lang="en-US" altLang="tr-TR" sz="2000" dirty="0" err="1"/>
              <a:t>Belirli</a:t>
            </a:r>
            <a:r>
              <a:rPr lang="en-US" altLang="tr-TR" sz="2000" dirty="0"/>
              <a:t> </a:t>
            </a:r>
            <a:r>
              <a:rPr lang="en-US" altLang="tr-TR" sz="2000" dirty="0" err="1"/>
              <a:t>bir</a:t>
            </a:r>
            <a:r>
              <a:rPr lang="en-US" altLang="tr-TR" sz="2000" dirty="0"/>
              <a:t> </a:t>
            </a:r>
            <a:r>
              <a:rPr lang="en-US" altLang="tr-TR" sz="2000" dirty="0" err="1"/>
              <a:t>miktara</a:t>
            </a:r>
            <a:r>
              <a:rPr lang="en-US" altLang="tr-TR" sz="2000" dirty="0"/>
              <a:t> </a:t>
            </a:r>
            <a:r>
              <a:rPr lang="en-US" altLang="tr-TR" sz="2000" dirty="0" err="1"/>
              <a:t>ulaşan</a:t>
            </a:r>
            <a:r>
              <a:rPr lang="en-US" altLang="tr-TR" sz="2000" dirty="0"/>
              <a:t> </a:t>
            </a:r>
            <a:r>
              <a:rPr lang="en-US" altLang="tr-TR" sz="2000" dirty="0" err="1"/>
              <a:t>statik</a:t>
            </a:r>
            <a:r>
              <a:rPr lang="en-US" altLang="tr-TR" sz="2000" dirty="0"/>
              <a:t> </a:t>
            </a:r>
            <a:r>
              <a:rPr lang="en-US" altLang="tr-TR" sz="2000" dirty="0" err="1"/>
              <a:t>elektrik</a:t>
            </a:r>
            <a:r>
              <a:rPr lang="en-US" altLang="tr-TR" sz="2000" dirty="0"/>
              <a:t> </a:t>
            </a:r>
            <a:r>
              <a:rPr lang="en-US" altLang="tr-TR" sz="2000" dirty="0" err="1"/>
              <a:t>kıvılcımları</a:t>
            </a:r>
            <a:r>
              <a:rPr lang="en-US" altLang="tr-TR" sz="2000" dirty="0"/>
              <a:t>, </a:t>
            </a:r>
            <a:r>
              <a:rPr lang="en-US" altLang="tr-TR" sz="2000" dirty="0" err="1"/>
              <a:t>ortamdaki</a:t>
            </a:r>
            <a:r>
              <a:rPr lang="en-US" altLang="tr-TR" sz="2000" dirty="0"/>
              <a:t> </a:t>
            </a:r>
            <a:r>
              <a:rPr lang="en-US" altLang="tr-TR" sz="2000" dirty="0" err="1"/>
              <a:t>yanıcı</a:t>
            </a:r>
            <a:r>
              <a:rPr lang="en-US" altLang="tr-TR" sz="2000" dirty="0"/>
              <a:t> </a:t>
            </a:r>
            <a:r>
              <a:rPr lang="en-US" altLang="tr-TR" sz="2000" dirty="0" err="1"/>
              <a:t>ve</a:t>
            </a:r>
            <a:r>
              <a:rPr lang="en-US" altLang="tr-TR" sz="2000" dirty="0"/>
              <a:t> </a:t>
            </a:r>
            <a:r>
              <a:rPr lang="en-US" altLang="tr-TR" sz="2000" dirty="0" err="1"/>
              <a:t>parlayıcı</a:t>
            </a:r>
            <a:r>
              <a:rPr lang="en-US" altLang="tr-TR" sz="2000" dirty="0"/>
              <a:t> solvent </a:t>
            </a:r>
            <a:r>
              <a:rPr lang="en-US" altLang="tr-TR" sz="2000" dirty="0" err="1"/>
              <a:t>buharlarını</a:t>
            </a:r>
            <a:r>
              <a:rPr lang="en-US" altLang="tr-TR" sz="2000" dirty="0"/>
              <a:t>  </a:t>
            </a:r>
            <a:r>
              <a:rPr lang="en-US" altLang="tr-TR" sz="2000" dirty="0" err="1"/>
              <a:t>tutuşturmaya</a:t>
            </a:r>
            <a:r>
              <a:rPr lang="en-US" altLang="tr-TR" sz="2000" dirty="0"/>
              <a:t> </a:t>
            </a:r>
            <a:r>
              <a:rPr lang="en-US" altLang="tr-TR" sz="2000" dirty="0" err="1"/>
              <a:t>yetecek</a:t>
            </a:r>
            <a:r>
              <a:rPr lang="en-US" altLang="tr-TR" sz="2000" dirty="0"/>
              <a:t> </a:t>
            </a:r>
            <a:r>
              <a:rPr lang="en-US" altLang="tr-TR" sz="2000" dirty="0" err="1"/>
              <a:t>güçtedir</a:t>
            </a:r>
            <a:r>
              <a:rPr lang="en-US" altLang="tr-TR" sz="2000" dirty="0"/>
              <a:t>. </a:t>
            </a:r>
          </a:p>
        </p:txBody>
      </p:sp>
      <p:pic>
        <p:nvPicPr>
          <p:cNvPr id="7" name="Resim 6">
            <a:extLst>
              <a:ext uri="{FF2B5EF4-FFF2-40B4-BE49-F238E27FC236}">
                <a16:creationId xmlns:a16="http://schemas.microsoft.com/office/drawing/2014/main" xmlns="" id="{38B7FFF1-B17F-48C0-B215-C6D1BF5D1067}"/>
              </a:ext>
            </a:extLst>
          </p:cNvPr>
          <p:cNvPicPr>
            <a:picLocks noChangeAspect="1"/>
          </p:cNvPicPr>
          <p:nvPr/>
        </p:nvPicPr>
        <p:blipFill>
          <a:blip r:embed="rId4"/>
          <a:stretch>
            <a:fillRect/>
          </a:stretch>
        </p:blipFill>
        <p:spPr>
          <a:xfrm>
            <a:off x="10862275" y="197159"/>
            <a:ext cx="1056187" cy="309127"/>
          </a:xfrm>
          <a:prstGeom prst="rect">
            <a:avLst/>
          </a:prstGeom>
        </p:spPr>
      </p:pic>
      <p:pic>
        <p:nvPicPr>
          <p:cNvPr id="16" name="Resim 5">
            <a:extLst>
              <a:ext uri="{FF2B5EF4-FFF2-40B4-BE49-F238E27FC236}">
                <a16:creationId xmlns:a16="http://schemas.microsoft.com/office/drawing/2014/main" xmlns="" id="{14BA48F6-001E-4E09-9DD7-BA5E666756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17" name="Resim 12">
            <a:extLst>
              <a:ext uri="{FF2B5EF4-FFF2-40B4-BE49-F238E27FC236}">
                <a16:creationId xmlns:a16="http://schemas.microsoft.com/office/drawing/2014/main" xmlns="" id="{AC77BD49-84D9-487D-9D02-F4F25E96BEC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67" y="64008"/>
            <a:ext cx="12119603" cy="6858000"/>
          </a:xfrm>
          <a:prstGeom prst="rect">
            <a:avLst/>
          </a:prstGeom>
        </p:spPr>
      </p:pic>
    </p:spTree>
    <p:extLst>
      <p:ext uri="{BB962C8B-B14F-4D97-AF65-F5344CB8AC3E}">
        <p14:creationId xmlns:p14="http://schemas.microsoft.com/office/powerpoint/2010/main" val="3799358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65839" y="586162"/>
            <a:ext cx="6133803" cy="6032974"/>
          </a:xfrm>
          <a:prstGeom prst="rect">
            <a:avLst/>
          </a:prstGeom>
        </p:spPr>
      </p:pic>
      <p:sp>
        <p:nvSpPr>
          <p:cNvPr id="3" name="Text Box 3"/>
          <p:cNvSpPr txBox="1">
            <a:spLocks noChangeArrowheads="1"/>
          </p:cNvSpPr>
          <p:nvPr/>
        </p:nvSpPr>
        <p:spPr bwMode="auto">
          <a:xfrm>
            <a:off x="1847528" y="238864"/>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Kontrol Tedbirleri?</a:t>
            </a:r>
            <a:endParaRPr lang="en-US" altLang="tr-TR" sz="1800" dirty="0"/>
          </a:p>
        </p:txBody>
      </p:sp>
      <p:pic>
        <p:nvPicPr>
          <p:cNvPr id="5" name="Resim 6">
            <a:extLst>
              <a:ext uri="{FF2B5EF4-FFF2-40B4-BE49-F238E27FC236}">
                <a16:creationId xmlns:a16="http://schemas.microsoft.com/office/drawing/2014/main" xmlns="" id="{0570A0E5-50C2-47B3-A3E7-0CA94CE7ACE6}"/>
              </a:ext>
            </a:extLst>
          </p:cNvPr>
          <p:cNvPicPr>
            <a:picLocks noChangeAspect="1"/>
          </p:cNvPicPr>
          <p:nvPr/>
        </p:nvPicPr>
        <p:blipFill>
          <a:blip r:embed="rId3"/>
          <a:stretch>
            <a:fillRect/>
          </a:stretch>
        </p:blipFill>
        <p:spPr>
          <a:xfrm>
            <a:off x="10862275" y="197159"/>
            <a:ext cx="1056187" cy="309127"/>
          </a:xfrm>
          <a:prstGeom prst="rect">
            <a:avLst/>
          </a:prstGeom>
        </p:spPr>
      </p:pic>
      <p:pic>
        <p:nvPicPr>
          <p:cNvPr id="7" name="Resim 5">
            <a:extLst>
              <a:ext uri="{FF2B5EF4-FFF2-40B4-BE49-F238E27FC236}">
                <a16:creationId xmlns:a16="http://schemas.microsoft.com/office/drawing/2014/main" xmlns="" id="{C89A1D92-9D7F-4630-9269-62158116F0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8" name="Resim 12">
            <a:extLst>
              <a:ext uri="{FF2B5EF4-FFF2-40B4-BE49-F238E27FC236}">
                <a16:creationId xmlns:a16="http://schemas.microsoft.com/office/drawing/2014/main" xmlns="" id="{A914DB93-9B2F-43AA-81AB-1DEDDDF469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823831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4543" y="795982"/>
            <a:ext cx="6482913" cy="5966094"/>
          </a:xfrm>
          <a:prstGeom prst="rect">
            <a:avLst/>
          </a:prstGeom>
        </p:spPr>
      </p:pic>
      <p:sp>
        <p:nvSpPr>
          <p:cNvPr id="3" name="Text Box 3"/>
          <p:cNvSpPr txBox="1">
            <a:spLocks noChangeArrowheads="1"/>
          </p:cNvSpPr>
          <p:nvPr/>
        </p:nvSpPr>
        <p:spPr bwMode="auto">
          <a:xfrm>
            <a:off x="1847528" y="238864"/>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Kontrol Tedbirleri?</a:t>
            </a:r>
            <a:endParaRPr lang="en-US" altLang="tr-TR" sz="1800" dirty="0"/>
          </a:p>
        </p:txBody>
      </p:sp>
      <p:pic>
        <p:nvPicPr>
          <p:cNvPr id="5" name="Resim 6">
            <a:extLst>
              <a:ext uri="{FF2B5EF4-FFF2-40B4-BE49-F238E27FC236}">
                <a16:creationId xmlns:a16="http://schemas.microsoft.com/office/drawing/2014/main" xmlns="" id="{8B7E7C46-B151-4F07-8C6C-256B18B5D725}"/>
              </a:ext>
            </a:extLst>
          </p:cNvPr>
          <p:cNvPicPr>
            <a:picLocks noChangeAspect="1"/>
          </p:cNvPicPr>
          <p:nvPr/>
        </p:nvPicPr>
        <p:blipFill>
          <a:blip r:embed="rId3"/>
          <a:stretch>
            <a:fillRect/>
          </a:stretch>
        </p:blipFill>
        <p:spPr>
          <a:xfrm>
            <a:off x="10862275" y="197159"/>
            <a:ext cx="1056187" cy="309127"/>
          </a:xfrm>
          <a:prstGeom prst="rect">
            <a:avLst/>
          </a:prstGeom>
        </p:spPr>
      </p:pic>
      <p:pic>
        <p:nvPicPr>
          <p:cNvPr id="7" name="Resim 5">
            <a:extLst>
              <a:ext uri="{FF2B5EF4-FFF2-40B4-BE49-F238E27FC236}">
                <a16:creationId xmlns:a16="http://schemas.microsoft.com/office/drawing/2014/main" xmlns="" id="{13629209-18F1-4103-9665-C6A4475319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8" name="Resim 12">
            <a:extLst>
              <a:ext uri="{FF2B5EF4-FFF2-40B4-BE49-F238E27FC236}">
                <a16:creationId xmlns:a16="http://schemas.microsoft.com/office/drawing/2014/main" xmlns="" id="{76FD689E-46EA-409C-AD2F-B31FBAD9FC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91215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1962" y="1197039"/>
            <a:ext cx="9802474" cy="4575432"/>
          </a:xfrm>
          <a:prstGeom prst="rect">
            <a:avLst/>
          </a:prstGeom>
        </p:spPr>
      </p:pic>
      <p:sp>
        <p:nvSpPr>
          <p:cNvPr id="3" name="Text Box 3"/>
          <p:cNvSpPr txBox="1">
            <a:spLocks noChangeArrowheads="1"/>
          </p:cNvSpPr>
          <p:nvPr/>
        </p:nvSpPr>
        <p:spPr bwMode="auto">
          <a:xfrm>
            <a:off x="1847528" y="238864"/>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Kontrol Tedbirleri?</a:t>
            </a:r>
            <a:endParaRPr lang="en-US" altLang="tr-TR" sz="1800" dirty="0"/>
          </a:p>
        </p:txBody>
      </p:sp>
      <p:pic>
        <p:nvPicPr>
          <p:cNvPr id="5" name="Resim 6">
            <a:extLst>
              <a:ext uri="{FF2B5EF4-FFF2-40B4-BE49-F238E27FC236}">
                <a16:creationId xmlns:a16="http://schemas.microsoft.com/office/drawing/2014/main" xmlns="" id="{051E69C0-799C-4BEC-A0EA-4556BFCB30FB}"/>
              </a:ext>
            </a:extLst>
          </p:cNvPr>
          <p:cNvPicPr>
            <a:picLocks noChangeAspect="1"/>
          </p:cNvPicPr>
          <p:nvPr/>
        </p:nvPicPr>
        <p:blipFill>
          <a:blip r:embed="rId3"/>
          <a:stretch>
            <a:fillRect/>
          </a:stretch>
        </p:blipFill>
        <p:spPr>
          <a:xfrm>
            <a:off x="10862275" y="197159"/>
            <a:ext cx="1056187" cy="309127"/>
          </a:xfrm>
          <a:prstGeom prst="rect">
            <a:avLst/>
          </a:prstGeom>
        </p:spPr>
      </p:pic>
      <p:pic>
        <p:nvPicPr>
          <p:cNvPr id="7" name="Resim 5">
            <a:extLst>
              <a:ext uri="{FF2B5EF4-FFF2-40B4-BE49-F238E27FC236}">
                <a16:creationId xmlns:a16="http://schemas.microsoft.com/office/drawing/2014/main" xmlns="" id="{6F19A0CC-3A9F-4786-87C9-118CDCB5A1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8" name="Resim 12">
            <a:extLst>
              <a:ext uri="{FF2B5EF4-FFF2-40B4-BE49-F238E27FC236}">
                <a16:creationId xmlns:a16="http://schemas.microsoft.com/office/drawing/2014/main" xmlns="" id="{3D713B02-B4D0-4C43-AB71-E32558762F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67359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ph type="body" sz="half" idx="1"/>
          </p:nvPr>
        </p:nvSpPr>
        <p:spPr>
          <a:xfrm>
            <a:off x="5521730" y="869893"/>
            <a:ext cx="4968552" cy="3385524"/>
          </a:xfrm>
          <a:noFill/>
          <a:ln>
            <a:noFill/>
          </a:ln>
          <a:effectLst/>
          <a:extLst>
            <a:ext uri="{909E8E84-426E-40DD-AFC4-6F175D3DCCD1}">
              <a14:hiddenFill xmlns:a14="http://schemas.microsoft.com/office/drawing/2010/main">
                <a:solidFill>
                  <a:srgbClr val="E0457A"/>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1" rIns="91422" bIns="45711" rtlCol="0">
            <a:spAutoFit/>
          </a:bodyPr>
          <a:lstStyle/>
          <a:p>
            <a:pPr eaLnBrk="1" hangingPunct="1">
              <a:spcBef>
                <a:spcPct val="50000"/>
              </a:spcBef>
              <a:buFontTx/>
              <a:buNone/>
            </a:pPr>
            <a:r>
              <a:rPr lang="tr-TR" altLang="tr-TR" sz="2000" dirty="0">
                <a:ea typeface="ＭＳ Ｐゴシック" pitchFamily="50" charset="-128"/>
              </a:rPr>
              <a:t>Boya tabancası ile boyama işlemi yapılırken, </a:t>
            </a:r>
          </a:p>
          <a:p>
            <a:pPr eaLnBrk="1" hangingPunct="1">
              <a:spcBef>
                <a:spcPct val="50000"/>
              </a:spcBef>
              <a:buFontTx/>
              <a:buNone/>
            </a:pPr>
            <a:r>
              <a:rPr lang="tr-TR" altLang="tr-TR" sz="2000" dirty="0">
                <a:ea typeface="ＭＳ Ｐゴシック" pitchFamily="50" charset="-128"/>
              </a:rPr>
              <a:t>tabanca memesinde basınçlı </a:t>
            </a:r>
          </a:p>
          <a:p>
            <a:pPr eaLnBrk="1" hangingPunct="1">
              <a:spcBef>
                <a:spcPct val="50000"/>
              </a:spcBef>
              <a:buFontTx/>
              <a:buNone/>
            </a:pPr>
            <a:r>
              <a:rPr lang="tr-TR" altLang="tr-TR" sz="2000" dirty="0">
                <a:ea typeface="ＭＳ Ｐゴシック" pitchFamily="50" charset="-128"/>
              </a:rPr>
              <a:t>hava-boya karışımının sürtünmesi sebebiyle </a:t>
            </a:r>
          </a:p>
          <a:p>
            <a:pPr eaLnBrk="1" hangingPunct="1">
              <a:spcBef>
                <a:spcPct val="50000"/>
              </a:spcBef>
              <a:buFontTx/>
              <a:buNone/>
            </a:pPr>
            <a:r>
              <a:rPr lang="tr-TR" altLang="tr-TR" sz="2000" dirty="0">
                <a:ea typeface="ＭＳ Ｐゴシック" pitchFamily="50" charset="-128"/>
              </a:rPr>
              <a:t>statik elektrik yükleri oluşur. Bu </a:t>
            </a:r>
          </a:p>
          <a:p>
            <a:pPr eaLnBrk="1" hangingPunct="1">
              <a:spcBef>
                <a:spcPct val="50000"/>
              </a:spcBef>
              <a:buFontTx/>
              <a:buNone/>
            </a:pPr>
            <a:r>
              <a:rPr lang="tr-TR" altLang="tr-TR" sz="2000" dirty="0">
                <a:ea typeface="ＭＳ Ｐゴシック" pitchFamily="50" charset="-128"/>
              </a:rPr>
              <a:t>yüklerin sürekli boşaltılması gerekir. </a:t>
            </a:r>
          </a:p>
          <a:p>
            <a:pPr eaLnBrk="1" hangingPunct="1">
              <a:spcBef>
                <a:spcPct val="50000"/>
              </a:spcBef>
              <a:buFontTx/>
              <a:buNone/>
            </a:pPr>
            <a:r>
              <a:rPr lang="tr-TR" altLang="tr-TR" sz="2000" dirty="0">
                <a:ea typeface="ＭＳ Ｐゴシック" pitchFamily="50" charset="-128"/>
              </a:rPr>
              <a:t>Boşaltılmaması durumunda meydana </a:t>
            </a:r>
          </a:p>
          <a:p>
            <a:pPr eaLnBrk="1" hangingPunct="1">
              <a:spcBef>
                <a:spcPct val="50000"/>
              </a:spcBef>
              <a:buFontTx/>
              <a:buNone/>
            </a:pPr>
            <a:r>
              <a:rPr lang="tr-TR" altLang="tr-TR" sz="2000" dirty="0">
                <a:ea typeface="ＭＳ Ｐゴシック" pitchFamily="50" charset="-128"/>
              </a:rPr>
              <a:t>gelebilecek deşarj kıvılcımı hava-buhar </a:t>
            </a:r>
          </a:p>
          <a:p>
            <a:pPr eaLnBrk="1" hangingPunct="1">
              <a:spcBef>
                <a:spcPct val="50000"/>
              </a:spcBef>
              <a:buFontTx/>
              <a:buNone/>
            </a:pPr>
            <a:r>
              <a:rPr lang="tr-TR" altLang="tr-TR" sz="2000" dirty="0">
                <a:ea typeface="ＭＳ Ｐゴシック" pitchFamily="50" charset="-128"/>
              </a:rPr>
              <a:t>ortamını tutuşturabilir.</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36940" y="981676"/>
            <a:ext cx="3410989" cy="5236468"/>
          </a:xfrm>
          <a:prstGeom prst="rect">
            <a:avLst/>
          </a:prstGeom>
          <a:ln>
            <a:noFill/>
          </a:ln>
          <a:effectLst>
            <a:softEdge rad="112500"/>
          </a:effectLst>
          <a:extLst>
            <a:ext uri="{909E8E84-426E-40DD-AFC4-6F175D3DCCD1}">
              <a14:hiddenFill xmlns:a14="http://schemas.microsoft.com/office/drawing/2010/main">
                <a:solidFill>
                  <a:srgbClr val="FFCCFF">
                    <a:alpha val="54901"/>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Documents and Settings\tyilmaz\Desktop\Statik Elektrik\statik-yukleme-4.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34419" y="4431658"/>
            <a:ext cx="4532822" cy="17864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1847528" y="238864"/>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Kontrol Tedbirleri?</a:t>
            </a:r>
            <a:endParaRPr lang="en-US" altLang="tr-TR" sz="1800" dirty="0"/>
          </a:p>
        </p:txBody>
      </p:sp>
      <p:pic>
        <p:nvPicPr>
          <p:cNvPr id="8" name="Resim 6">
            <a:extLst>
              <a:ext uri="{FF2B5EF4-FFF2-40B4-BE49-F238E27FC236}">
                <a16:creationId xmlns:a16="http://schemas.microsoft.com/office/drawing/2014/main" xmlns="" id="{9AF86810-A471-4C08-B8AE-ADB68B1DE008}"/>
              </a:ext>
            </a:extLst>
          </p:cNvPr>
          <p:cNvPicPr>
            <a:picLocks noChangeAspect="1"/>
          </p:cNvPicPr>
          <p:nvPr/>
        </p:nvPicPr>
        <p:blipFill>
          <a:blip r:embed="rId4"/>
          <a:stretch>
            <a:fillRect/>
          </a:stretch>
        </p:blipFill>
        <p:spPr>
          <a:xfrm>
            <a:off x="10862275" y="197159"/>
            <a:ext cx="1056187" cy="309127"/>
          </a:xfrm>
          <a:prstGeom prst="rect">
            <a:avLst/>
          </a:prstGeom>
        </p:spPr>
      </p:pic>
      <p:pic>
        <p:nvPicPr>
          <p:cNvPr id="10" name="Resim 5">
            <a:extLst>
              <a:ext uri="{FF2B5EF4-FFF2-40B4-BE49-F238E27FC236}">
                <a16:creationId xmlns:a16="http://schemas.microsoft.com/office/drawing/2014/main" xmlns="" id="{9C7949CF-A4E9-42F0-929D-7C3EB2AAE2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11" name="Resim 12">
            <a:extLst>
              <a:ext uri="{FF2B5EF4-FFF2-40B4-BE49-F238E27FC236}">
                <a16:creationId xmlns:a16="http://schemas.microsoft.com/office/drawing/2014/main" xmlns="" id="{9C7F11F8-FA32-44FC-8CCF-9A2A9EB667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561888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1339" y="758329"/>
            <a:ext cx="7469322" cy="5860807"/>
          </a:xfrm>
          <a:prstGeom prst="rect">
            <a:avLst/>
          </a:prstGeom>
        </p:spPr>
      </p:pic>
      <p:sp>
        <p:nvSpPr>
          <p:cNvPr id="3" name="Text Box 3"/>
          <p:cNvSpPr txBox="1">
            <a:spLocks noChangeArrowheads="1"/>
          </p:cNvSpPr>
          <p:nvPr/>
        </p:nvSpPr>
        <p:spPr bwMode="auto">
          <a:xfrm>
            <a:off x="1847528" y="238864"/>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Kontrol Tedbirleri?</a:t>
            </a:r>
            <a:endParaRPr lang="en-US" altLang="tr-TR" sz="1800" dirty="0"/>
          </a:p>
        </p:txBody>
      </p:sp>
      <p:pic>
        <p:nvPicPr>
          <p:cNvPr id="5" name="Resim 6">
            <a:extLst>
              <a:ext uri="{FF2B5EF4-FFF2-40B4-BE49-F238E27FC236}">
                <a16:creationId xmlns:a16="http://schemas.microsoft.com/office/drawing/2014/main" xmlns="" id="{0F294694-1690-4BE9-83FC-244B46C8DB35}"/>
              </a:ext>
            </a:extLst>
          </p:cNvPr>
          <p:cNvPicPr>
            <a:picLocks noChangeAspect="1"/>
          </p:cNvPicPr>
          <p:nvPr/>
        </p:nvPicPr>
        <p:blipFill>
          <a:blip r:embed="rId3"/>
          <a:stretch>
            <a:fillRect/>
          </a:stretch>
        </p:blipFill>
        <p:spPr>
          <a:xfrm>
            <a:off x="10862275" y="197159"/>
            <a:ext cx="1056187" cy="309127"/>
          </a:xfrm>
          <a:prstGeom prst="rect">
            <a:avLst/>
          </a:prstGeom>
        </p:spPr>
      </p:pic>
      <p:pic>
        <p:nvPicPr>
          <p:cNvPr id="7" name="Resim 5">
            <a:extLst>
              <a:ext uri="{FF2B5EF4-FFF2-40B4-BE49-F238E27FC236}">
                <a16:creationId xmlns:a16="http://schemas.microsoft.com/office/drawing/2014/main" xmlns="" id="{99C48825-4C94-491B-BB16-0F5C646CBC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8" name="Resim 12">
            <a:extLst>
              <a:ext uri="{FF2B5EF4-FFF2-40B4-BE49-F238E27FC236}">
                <a16:creationId xmlns:a16="http://schemas.microsoft.com/office/drawing/2014/main" xmlns="" id="{7BA48A34-F0BB-469C-AFDE-A85599E502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90339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type="body" sz="half" idx="1"/>
          </p:nvPr>
        </p:nvSpPr>
        <p:spPr>
          <a:xfrm>
            <a:off x="1919536" y="869781"/>
            <a:ext cx="8424936" cy="1661975"/>
          </a:xfrm>
          <a:noFill/>
          <a:ln>
            <a:noFill/>
          </a:ln>
          <a:effectLst/>
          <a:extLst>
            <a:ext uri="{909E8E84-426E-40DD-AFC4-6F175D3DCCD1}">
              <a14:hiddenFill xmlns:a14="http://schemas.microsoft.com/office/drawing/2010/main">
                <a:solidFill>
                  <a:srgbClr val="E0457A"/>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1" rIns="91422" bIns="45711" rtlCol="0">
            <a:spAutoFit/>
          </a:bodyPr>
          <a:lstStyle/>
          <a:p>
            <a:pPr eaLnBrk="1" hangingPunct="1">
              <a:spcBef>
                <a:spcPct val="50000"/>
              </a:spcBef>
              <a:buFontTx/>
              <a:buNone/>
            </a:pPr>
            <a:r>
              <a:rPr lang="tr-TR" altLang="tr-TR" sz="2000" dirty="0">
                <a:ea typeface="ＭＳ Ｐゴシック" pitchFamily="50" charset="-128"/>
              </a:rPr>
              <a:t>Lastik tekerlekli araçlarda seyir halinde iken sürtünme kuvveti nedeniyle </a:t>
            </a:r>
          </a:p>
          <a:p>
            <a:pPr eaLnBrk="1" hangingPunct="1">
              <a:spcBef>
                <a:spcPct val="50000"/>
              </a:spcBef>
              <a:buFontTx/>
              <a:buNone/>
            </a:pPr>
            <a:r>
              <a:rPr lang="tr-TR" altLang="tr-TR" sz="2000" dirty="0">
                <a:ea typeface="ＭＳ Ｐゴシック" pitchFamily="50" charset="-128"/>
              </a:rPr>
              <a:t>statik elektrik yükü birikir. Bu yük boşaltılmadan araç yanıcı ve parlayıcı </a:t>
            </a:r>
          </a:p>
          <a:p>
            <a:pPr eaLnBrk="1" hangingPunct="1">
              <a:spcBef>
                <a:spcPct val="50000"/>
              </a:spcBef>
              <a:buFontTx/>
              <a:buNone/>
            </a:pPr>
            <a:r>
              <a:rPr lang="tr-TR" altLang="tr-TR" sz="2000" dirty="0">
                <a:ea typeface="ＭＳ Ｐゴシック" pitchFamily="50" charset="-128"/>
              </a:rPr>
              <a:t>buharların bulunduğu ortama getirilirse oluşabilecek bir ark yangına </a:t>
            </a:r>
          </a:p>
          <a:p>
            <a:pPr eaLnBrk="1" hangingPunct="1">
              <a:spcBef>
                <a:spcPct val="50000"/>
              </a:spcBef>
              <a:buFontTx/>
              <a:buNone/>
            </a:pPr>
            <a:r>
              <a:rPr lang="tr-TR" altLang="tr-TR" sz="2000" dirty="0">
                <a:ea typeface="ＭＳ Ｐゴシック" pitchFamily="50" charset="-128"/>
              </a:rPr>
              <a:t>sebep olabilir.</a:t>
            </a:r>
          </a:p>
        </p:txBody>
      </p:sp>
      <p:sp>
        <p:nvSpPr>
          <p:cNvPr id="4" name="Text Box 3"/>
          <p:cNvSpPr txBox="1">
            <a:spLocks noChangeArrowheads="1"/>
          </p:cNvSpPr>
          <p:nvPr/>
        </p:nvSpPr>
        <p:spPr bwMode="auto">
          <a:xfrm>
            <a:off x="1847528" y="238864"/>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Kontrol Tedbirleri?</a:t>
            </a:r>
            <a:endParaRPr lang="en-US" altLang="tr-TR" sz="1800" dirty="0"/>
          </a:p>
        </p:txBody>
      </p:sp>
      <p:pic>
        <p:nvPicPr>
          <p:cNvPr id="6" name="Resim 6">
            <a:extLst>
              <a:ext uri="{FF2B5EF4-FFF2-40B4-BE49-F238E27FC236}">
                <a16:creationId xmlns:a16="http://schemas.microsoft.com/office/drawing/2014/main" xmlns="" id="{8F11DFA3-8310-4F28-B533-22ED014DC4D2}"/>
              </a:ext>
            </a:extLst>
          </p:cNvPr>
          <p:cNvPicPr>
            <a:picLocks noChangeAspect="1"/>
          </p:cNvPicPr>
          <p:nvPr/>
        </p:nvPicPr>
        <p:blipFill>
          <a:blip r:embed="rId2"/>
          <a:stretch>
            <a:fillRect/>
          </a:stretch>
        </p:blipFill>
        <p:spPr>
          <a:xfrm>
            <a:off x="10862275" y="197159"/>
            <a:ext cx="1056187" cy="309127"/>
          </a:xfrm>
          <a:prstGeom prst="rect">
            <a:avLst/>
          </a:prstGeom>
        </p:spPr>
      </p:pic>
      <p:pic>
        <p:nvPicPr>
          <p:cNvPr id="8" name="Resim 5">
            <a:extLst>
              <a:ext uri="{FF2B5EF4-FFF2-40B4-BE49-F238E27FC236}">
                <a16:creationId xmlns:a16="http://schemas.microsoft.com/office/drawing/2014/main" xmlns="" id="{F5CA5020-98F0-42BD-BAC7-0D60E06DC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3" name="Picture 2">
            <a:extLst>
              <a:ext uri="{FF2B5EF4-FFF2-40B4-BE49-F238E27FC236}">
                <a16:creationId xmlns:a16="http://schemas.microsoft.com/office/drawing/2014/main" xmlns="" id="{B6BAB516-3325-48E1-AF8F-14CC533B6A44}"/>
              </a:ext>
            </a:extLst>
          </p:cNvPr>
          <p:cNvPicPr>
            <a:picLocks noChangeAspect="1"/>
          </p:cNvPicPr>
          <p:nvPr/>
        </p:nvPicPr>
        <p:blipFill>
          <a:blip r:embed="rId4"/>
          <a:stretch>
            <a:fillRect/>
          </a:stretch>
        </p:blipFill>
        <p:spPr>
          <a:xfrm>
            <a:off x="1753386" y="2730637"/>
            <a:ext cx="9051765" cy="3888499"/>
          </a:xfrm>
          <a:prstGeom prst="rect">
            <a:avLst/>
          </a:prstGeom>
        </p:spPr>
      </p:pic>
      <p:pic>
        <p:nvPicPr>
          <p:cNvPr id="11" name="Resim 12">
            <a:extLst>
              <a:ext uri="{FF2B5EF4-FFF2-40B4-BE49-F238E27FC236}">
                <a16:creationId xmlns:a16="http://schemas.microsoft.com/office/drawing/2014/main" xmlns="" id="{A597A4C3-5F54-4934-87E5-6DFBC28BB5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613909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2050" y="869780"/>
            <a:ext cx="7732422" cy="5556554"/>
          </a:xfrm>
          <a:prstGeom prst="rect">
            <a:avLst/>
          </a:prstGeom>
        </p:spPr>
      </p:pic>
      <p:sp>
        <p:nvSpPr>
          <p:cNvPr id="3" name="Text Box 3"/>
          <p:cNvSpPr txBox="1">
            <a:spLocks noChangeArrowheads="1"/>
          </p:cNvSpPr>
          <p:nvPr/>
        </p:nvSpPr>
        <p:spPr bwMode="auto">
          <a:xfrm>
            <a:off x="1847528" y="238864"/>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Kontrol Tedbirleri?</a:t>
            </a:r>
            <a:endParaRPr lang="en-US" altLang="tr-TR" sz="1800" dirty="0"/>
          </a:p>
        </p:txBody>
      </p:sp>
      <p:pic>
        <p:nvPicPr>
          <p:cNvPr id="5" name="Resim 6">
            <a:extLst>
              <a:ext uri="{FF2B5EF4-FFF2-40B4-BE49-F238E27FC236}">
                <a16:creationId xmlns:a16="http://schemas.microsoft.com/office/drawing/2014/main" xmlns="" id="{6D2CC8DF-CDB4-4C55-8FFE-045F057C329B}"/>
              </a:ext>
            </a:extLst>
          </p:cNvPr>
          <p:cNvPicPr>
            <a:picLocks noChangeAspect="1"/>
          </p:cNvPicPr>
          <p:nvPr/>
        </p:nvPicPr>
        <p:blipFill>
          <a:blip r:embed="rId3"/>
          <a:stretch>
            <a:fillRect/>
          </a:stretch>
        </p:blipFill>
        <p:spPr>
          <a:xfrm>
            <a:off x="10862275" y="197159"/>
            <a:ext cx="1056187" cy="309127"/>
          </a:xfrm>
          <a:prstGeom prst="rect">
            <a:avLst/>
          </a:prstGeom>
        </p:spPr>
      </p:pic>
      <p:pic>
        <p:nvPicPr>
          <p:cNvPr id="7" name="Resim 5">
            <a:extLst>
              <a:ext uri="{FF2B5EF4-FFF2-40B4-BE49-F238E27FC236}">
                <a16:creationId xmlns:a16="http://schemas.microsoft.com/office/drawing/2014/main" xmlns="" id="{F41F51BC-9C75-4BAB-8E8C-D415F34926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8" name="Resim 12">
            <a:extLst>
              <a:ext uri="{FF2B5EF4-FFF2-40B4-BE49-F238E27FC236}">
                <a16:creationId xmlns:a16="http://schemas.microsoft.com/office/drawing/2014/main" xmlns="" id="{62CFC5DD-9428-49F6-9141-C9323C3795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9683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Text Box 6"/>
          <p:cNvSpPr txBox="1">
            <a:spLocks noChangeArrowheads="1"/>
          </p:cNvSpPr>
          <p:nvPr/>
        </p:nvSpPr>
        <p:spPr bwMode="auto">
          <a:xfrm>
            <a:off x="2012866" y="1158607"/>
            <a:ext cx="7883744" cy="336472"/>
          </a:xfrm>
          <a:prstGeom prst="rect">
            <a:avLst/>
          </a:prstGeom>
          <a:noFill/>
          <a:ln>
            <a:noFill/>
          </a:ln>
          <a:effectLst/>
          <a:extLst>
            <a:ext uri="{909E8E84-426E-40DD-AFC4-6F175D3DCCD1}">
              <a14:hiddenFill xmlns:a14="http://schemas.microsoft.com/office/drawing/2010/main">
                <a:solidFill>
                  <a:srgbClr val="E0457A"/>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tr-TR" altLang="tr-TR" sz="1600">
              <a:latin typeface="Arial" charset="0"/>
            </a:endParaRPr>
          </a:p>
        </p:txBody>
      </p:sp>
      <p:sp>
        <p:nvSpPr>
          <p:cNvPr id="34822" name="Text Box 7"/>
          <p:cNvSpPr txBox="1">
            <a:spLocks noChangeArrowheads="1"/>
          </p:cNvSpPr>
          <p:nvPr/>
        </p:nvSpPr>
        <p:spPr bwMode="auto">
          <a:xfrm>
            <a:off x="1895411" y="1112581"/>
            <a:ext cx="7983738" cy="707868"/>
          </a:xfrm>
          <a:prstGeom prst="rect">
            <a:avLst/>
          </a:prstGeom>
          <a:noFill/>
          <a:ln>
            <a:noFill/>
          </a:ln>
          <a:effectLst/>
          <a:extLst>
            <a:ext uri="{909E8E84-426E-40DD-AFC4-6F175D3DCCD1}">
              <a14:hiddenFill xmlns:a14="http://schemas.microsoft.com/office/drawing/2010/main">
                <a:solidFill>
                  <a:srgbClr val="E0457A"/>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tr-TR" sz="2000" dirty="0" err="1">
                <a:latin typeface="+mn-lt"/>
              </a:rPr>
              <a:t>Yüzey</a:t>
            </a:r>
            <a:r>
              <a:rPr lang="en-US" altLang="tr-TR" sz="2000" dirty="0">
                <a:latin typeface="+mn-lt"/>
              </a:rPr>
              <a:t> </a:t>
            </a:r>
            <a:r>
              <a:rPr lang="en-US" altLang="tr-TR" sz="2000" dirty="0" err="1">
                <a:latin typeface="+mn-lt"/>
              </a:rPr>
              <a:t>iletkenlik</a:t>
            </a:r>
            <a:r>
              <a:rPr lang="en-US" altLang="tr-TR" sz="2000" dirty="0">
                <a:latin typeface="+mn-lt"/>
              </a:rPr>
              <a:t> </a:t>
            </a:r>
            <a:r>
              <a:rPr lang="en-US" altLang="tr-TR" sz="2000" dirty="0" err="1">
                <a:latin typeface="+mn-lt"/>
              </a:rPr>
              <a:t>ölçer</a:t>
            </a:r>
            <a:r>
              <a:rPr lang="en-US" altLang="tr-TR" sz="2000" dirty="0">
                <a:latin typeface="+mn-lt"/>
              </a:rPr>
              <a:t> = </a:t>
            </a:r>
            <a:r>
              <a:rPr lang="tr-TR" altLang="tr-TR" sz="2000" dirty="0" err="1">
                <a:latin typeface="+mn-lt"/>
              </a:rPr>
              <a:t>Ex</a:t>
            </a:r>
            <a:r>
              <a:rPr lang="tr-TR" altLang="tr-TR" sz="2000" dirty="0">
                <a:latin typeface="+mn-lt"/>
              </a:rPr>
              <a:t> alanlarda kullanılacak malzemelerin potansiyel yük ve direnç ölçümleri belirli değerlerin altında olmalıdır. </a:t>
            </a:r>
          </a:p>
        </p:txBody>
      </p:sp>
      <p:sp>
        <p:nvSpPr>
          <p:cNvPr id="7" name="Text Box 3"/>
          <p:cNvSpPr txBox="1">
            <a:spLocks noChangeArrowheads="1"/>
          </p:cNvSpPr>
          <p:nvPr/>
        </p:nvSpPr>
        <p:spPr bwMode="auto">
          <a:xfrm>
            <a:off x="1847528" y="238864"/>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Kontrol Tedbirleri?</a:t>
            </a:r>
            <a:endParaRPr lang="en-US" altLang="tr-TR" sz="1800" dirty="0"/>
          </a:p>
        </p:txBody>
      </p:sp>
      <p:pic>
        <p:nvPicPr>
          <p:cNvPr id="9" name="Resim 6">
            <a:extLst>
              <a:ext uri="{FF2B5EF4-FFF2-40B4-BE49-F238E27FC236}">
                <a16:creationId xmlns:a16="http://schemas.microsoft.com/office/drawing/2014/main" xmlns="" id="{BF2AF3D2-7CFE-4338-BDA4-D92A40DD978D}"/>
              </a:ext>
            </a:extLst>
          </p:cNvPr>
          <p:cNvPicPr>
            <a:picLocks noChangeAspect="1"/>
          </p:cNvPicPr>
          <p:nvPr/>
        </p:nvPicPr>
        <p:blipFill>
          <a:blip r:embed="rId2"/>
          <a:stretch>
            <a:fillRect/>
          </a:stretch>
        </p:blipFill>
        <p:spPr>
          <a:xfrm>
            <a:off x="10862275" y="197159"/>
            <a:ext cx="1056187" cy="309127"/>
          </a:xfrm>
          <a:prstGeom prst="rect">
            <a:avLst/>
          </a:prstGeom>
        </p:spPr>
      </p:pic>
      <p:pic>
        <p:nvPicPr>
          <p:cNvPr id="11" name="Resim 5">
            <a:extLst>
              <a:ext uri="{FF2B5EF4-FFF2-40B4-BE49-F238E27FC236}">
                <a16:creationId xmlns:a16="http://schemas.microsoft.com/office/drawing/2014/main" xmlns="" id="{284C89B0-8699-4AE5-A881-FADB8D4E2F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3" name="Picture 2">
            <a:extLst>
              <a:ext uri="{FF2B5EF4-FFF2-40B4-BE49-F238E27FC236}">
                <a16:creationId xmlns:a16="http://schemas.microsoft.com/office/drawing/2014/main" xmlns="" id="{64BE212A-2B53-4ADC-8B80-7F8C00794772}"/>
              </a:ext>
            </a:extLst>
          </p:cNvPr>
          <p:cNvPicPr>
            <a:picLocks noChangeAspect="1"/>
          </p:cNvPicPr>
          <p:nvPr/>
        </p:nvPicPr>
        <p:blipFill>
          <a:blip r:embed="rId4"/>
          <a:stretch>
            <a:fillRect/>
          </a:stretch>
        </p:blipFill>
        <p:spPr>
          <a:xfrm>
            <a:off x="1587758" y="1997536"/>
            <a:ext cx="4609632" cy="4267369"/>
          </a:xfrm>
          <a:prstGeom prst="rect">
            <a:avLst/>
          </a:prstGeom>
        </p:spPr>
      </p:pic>
      <p:pic>
        <p:nvPicPr>
          <p:cNvPr id="5" name="Picture 4">
            <a:extLst>
              <a:ext uri="{FF2B5EF4-FFF2-40B4-BE49-F238E27FC236}">
                <a16:creationId xmlns:a16="http://schemas.microsoft.com/office/drawing/2014/main" xmlns="" id="{CA5CF9FF-FE48-49CA-BE09-5B68BBA793C7}"/>
              </a:ext>
            </a:extLst>
          </p:cNvPr>
          <p:cNvPicPr>
            <a:picLocks noChangeAspect="1"/>
          </p:cNvPicPr>
          <p:nvPr/>
        </p:nvPicPr>
        <p:blipFill>
          <a:blip r:embed="rId5"/>
          <a:stretch>
            <a:fillRect/>
          </a:stretch>
        </p:blipFill>
        <p:spPr>
          <a:xfrm>
            <a:off x="7093820" y="2063250"/>
            <a:ext cx="4591275" cy="4135942"/>
          </a:xfrm>
          <a:prstGeom prst="rect">
            <a:avLst/>
          </a:prstGeom>
        </p:spPr>
      </p:pic>
      <p:pic>
        <p:nvPicPr>
          <p:cNvPr id="15" name="Resim 12">
            <a:extLst>
              <a:ext uri="{FF2B5EF4-FFF2-40B4-BE49-F238E27FC236}">
                <a16:creationId xmlns:a16="http://schemas.microsoft.com/office/drawing/2014/main" xmlns="" id="{EBE0A19C-8D15-4330-A214-709E513F5A0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8303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açık hava, işaret içeren bir resim&#10;&#10;Açıklama otomatik olarak oluşturuldu">
            <a:extLst>
              <a:ext uri="{FF2B5EF4-FFF2-40B4-BE49-F238E27FC236}">
                <a16:creationId xmlns:a16="http://schemas.microsoft.com/office/drawing/2014/main" xmlns="" id="{FD4B5B05-3891-307B-331A-C1F33E98A9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xmlns="" id="{B6FA5CC4-ED2B-EEF6-5099-5FDD8B0EE8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2533" y="208864"/>
            <a:ext cx="1354095" cy="479973"/>
          </a:xfrm>
          <a:prstGeom prst="rect">
            <a:avLst/>
          </a:prstGeom>
        </p:spPr>
      </p:pic>
    </p:spTree>
    <p:extLst>
      <p:ext uri="{BB962C8B-B14F-4D97-AF65-F5344CB8AC3E}">
        <p14:creationId xmlns:p14="http://schemas.microsoft.com/office/powerpoint/2010/main" val="3818956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icube.milliyet.com.tr/YeniAnaResim/2012/08/09/felaket-gibi-2507937.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3997231"/>
            <a:ext cx="4356161" cy="22634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7892" name="Picture 4" descr="http://uidder.org/sites/uid6/files/images/kayalar-yangin.preview.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5844" y="1439267"/>
            <a:ext cx="4025246" cy="22076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7894" name="Picture 6" descr="http://i.emlaktasondakika.com/Files/NewsImages2/2012/08/09/466x255/ce3d9525-120f-49dc-8521-229e6a4c027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5999" y="1503503"/>
            <a:ext cx="4356161" cy="22076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 Box 3"/>
          <p:cNvSpPr txBox="1">
            <a:spLocks noChangeArrowheads="1"/>
          </p:cNvSpPr>
          <p:nvPr/>
        </p:nvSpPr>
        <p:spPr bwMode="auto">
          <a:xfrm>
            <a:off x="1824049" y="917101"/>
            <a:ext cx="7483762" cy="522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tr-TR" sz="2800" b="1" dirty="0" err="1">
                <a:solidFill>
                  <a:srgbClr val="FF0000"/>
                </a:solidFill>
              </a:rPr>
              <a:t>Kimya</a:t>
            </a:r>
            <a:r>
              <a:rPr lang="en-US" altLang="tr-TR" sz="2800" b="1" dirty="0">
                <a:solidFill>
                  <a:srgbClr val="FF0000"/>
                </a:solidFill>
              </a:rPr>
              <a:t> </a:t>
            </a:r>
            <a:r>
              <a:rPr lang="en-US" altLang="tr-TR" sz="2800" b="1" dirty="0" err="1">
                <a:solidFill>
                  <a:srgbClr val="FF0000"/>
                </a:solidFill>
              </a:rPr>
              <a:t>Tesisi</a:t>
            </a:r>
            <a:r>
              <a:rPr lang="en-US" altLang="tr-TR" sz="2800" b="1" dirty="0">
                <a:solidFill>
                  <a:srgbClr val="FF0000"/>
                </a:solidFill>
              </a:rPr>
              <a:t> </a:t>
            </a:r>
            <a:r>
              <a:rPr lang="tr-TR" altLang="tr-TR" sz="2800" b="1" dirty="0">
                <a:solidFill>
                  <a:srgbClr val="FF0000"/>
                </a:solidFill>
              </a:rPr>
              <a:t>Yangını</a:t>
            </a:r>
            <a:endParaRPr lang="en-US" altLang="tr-TR" sz="1400" dirty="0">
              <a:solidFill>
                <a:srgbClr val="FF0000"/>
              </a:solidFill>
            </a:endParaRPr>
          </a:p>
        </p:txBody>
      </p:sp>
      <p:sp>
        <p:nvSpPr>
          <p:cNvPr id="2" name="TextBox 1"/>
          <p:cNvSpPr txBox="1"/>
          <p:nvPr/>
        </p:nvSpPr>
        <p:spPr>
          <a:xfrm>
            <a:off x="414781" y="3687531"/>
            <a:ext cx="5297540" cy="2862322"/>
          </a:xfrm>
          <a:prstGeom prst="rect">
            <a:avLst/>
          </a:prstGeom>
          <a:noFill/>
        </p:spPr>
        <p:txBody>
          <a:bodyPr wrap="square" rtlCol="0">
            <a:spAutoFit/>
          </a:bodyPr>
          <a:lstStyle/>
          <a:p>
            <a:r>
              <a:rPr lang="tr-TR" sz="2000" dirty="0">
                <a:solidFill>
                  <a:srgbClr val="FF0000"/>
                </a:solidFill>
              </a:rPr>
              <a:t>Sebep: </a:t>
            </a:r>
            <a:r>
              <a:rPr lang="tr-TR" sz="2000" dirty="0"/>
              <a:t>Tankerden IBC’ye aktarımı sırasında topraklama yapılmaması.</a:t>
            </a:r>
          </a:p>
          <a:p>
            <a:endParaRPr lang="tr-TR" sz="2000" dirty="0"/>
          </a:p>
          <a:p>
            <a:r>
              <a:rPr lang="tr-TR" sz="2000" dirty="0">
                <a:solidFill>
                  <a:srgbClr val="FF0000"/>
                </a:solidFill>
              </a:rPr>
              <a:t>Yangını büyüten durum: </a:t>
            </a:r>
            <a:r>
              <a:rPr lang="tr-TR" sz="2000" dirty="0"/>
              <a:t>İlk oluşan yangına su ile yanlış istikamette müdahale edilmesi, alevlerin tesis içine doğru taşınmasına sebep olmuştur. </a:t>
            </a:r>
          </a:p>
          <a:p>
            <a:endParaRPr lang="en-US" sz="2000" dirty="0"/>
          </a:p>
          <a:p>
            <a:r>
              <a:rPr lang="tr-TR" sz="2000" dirty="0">
                <a:solidFill>
                  <a:srgbClr val="FF0000"/>
                </a:solidFill>
              </a:rPr>
              <a:t>Sonuç: </a:t>
            </a:r>
            <a:r>
              <a:rPr lang="tr-TR" sz="2000" dirty="0"/>
              <a:t>Tüm tesis yanarak kullanılmaz hale gelmiştir.</a:t>
            </a:r>
          </a:p>
        </p:txBody>
      </p:sp>
      <p:sp>
        <p:nvSpPr>
          <p:cNvPr id="9" name="Text Box 3"/>
          <p:cNvSpPr txBox="1">
            <a:spLocks noChangeArrowheads="1"/>
          </p:cNvSpPr>
          <p:nvPr/>
        </p:nvSpPr>
        <p:spPr bwMode="auto">
          <a:xfrm>
            <a:off x="1862079" y="272987"/>
            <a:ext cx="5134670" cy="62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Statik Elektrik Riski?</a:t>
            </a:r>
            <a:endParaRPr lang="en-US" altLang="tr-TR" sz="1800" dirty="0"/>
          </a:p>
        </p:txBody>
      </p:sp>
      <p:pic>
        <p:nvPicPr>
          <p:cNvPr id="11" name="Resim 6">
            <a:extLst>
              <a:ext uri="{FF2B5EF4-FFF2-40B4-BE49-F238E27FC236}">
                <a16:creationId xmlns:a16="http://schemas.microsoft.com/office/drawing/2014/main" xmlns="" id="{565FAD81-0B26-40D1-9387-9B082105F35A}"/>
              </a:ext>
            </a:extLst>
          </p:cNvPr>
          <p:cNvPicPr>
            <a:picLocks noChangeAspect="1"/>
          </p:cNvPicPr>
          <p:nvPr/>
        </p:nvPicPr>
        <p:blipFill>
          <a:blip r:embed="rId5"/>
          <a:stretch>
            <a:fillRect/>
          </a:stretch>
        </p:blipFill>
        <p:spPr>
          <a:xfrm>
            <a:off x="10862275" y="197159"/>
            <a:ext cx="1056187" cy="309127"/>
          </a:xfrm>
          <a:prstGeom prst="rect">
            <a:avLst/>
          </a:prstGeom>
        </p:spPr>
      </p:pic>
      <p:pic>
        <p:nvPicPr>
          <p:cNvPr id="13" name="Resim 5">
            <a:extLst>
              <a:ext uri="{FF2B5EF4-FFF2-40B4-BE49-F238E27FC236}">
                <a16:creationId xmlns:a16="http://schemas.microsoft.com/office/drawing/2014/main" xmlns="" id="{B763EE5B-72F4-4367-94E3-BEEC43468F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14" name="Resim 12">
            <a:extLst>
              <a:ext uri="{FF2B5EF4-FFF2-40B4-BE49-F238E27FC236}">
                <a16:creationId xmlns:a16="http://schemas.microsoft.com/office/drawing/2014/main" xmlns="" id="{27E81326-D0B3-400C-BA8A-E4F8C51410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70414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847528" y="1124745"/>
            <a:ext cx="1368152" cy="46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2400" b="1" u="sng" dirty="0"/>
              <a:t>Amaç</a:t>
            </a:r>
            <a:r>
              <a:rPr lang="tr-TR" altLang="tr-TR" sz="2400" b="1" dirty="0"/>
              <a:t> </a:t>
            </a:r>
            <a:endParaRPr lang="en-US" altLang="tr-TR" sz="2400" dirty="0"/>
          </a:p>
        </p:txBody>
      </p:sp>
      <p:sp>
        <p:nvSpPr>
          <p:cNvPr id="7" name="Rectangle 3"/>
          <p:cNvSpPr>
            <a:spLocks noGrp="1"/>
          </p:cNvSpPr>
          <p:nvPr>
            <p:ph type="body" sz="half" idx="1"/>
          </p:nvPr>
        </p:nvSpPr>
        <p:spPr>
          <a:xfrm>
            <a:off x="1753386" y="1768428"/>
            <a:ext cx="6154394" cy="787051"/>
          </a:xfrm>
        </p:spPr>
        <p:txBody>
          <a:bodyPr/>
          <a:lstStyle/>
          <a:p>
            <a:pPr eaLnBrk="1" hangingPunct="1"/>
            <a:r>
              <a:rPr lang="tr-TR" altLang="tr-TR" sz="2000" dirty="0"/>
              <a:t>Tesiste, makinalarda ve oluşabilecek statik elektrik kaynaklı parlamaların (alevlenmelerin) önüne geçmek</a:t>
            </a:r>
            <a:endParaRPr lang="en-US" altLang="tr-TR" sz="2000" dirty="0"/>
          </a:p>
        </p:txBody>
      </p:sp>
      <p:sp>
        <p:nvSpPr>
          <p:cNvPr id="8" name="Text Box 3"/>
          <p:cNvSpPr txBox="1">
            <a:spLocks noChangeArrowheads="1"/>
          </p:cNvSpPr>
          <p:nvPr/>
        </p:nvSpPr>
        <p:spPr bwMode="auto">
          <a:xfrm>
            <a:off x="1919536" y="2780929"/>
            <a:ext cx="1368152" cy="46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2400" b="1" u="sng" dirty="0"/>
              <a:t>Risk</a:t>
            </a:r>
            <a:r>
              <a:rPr lang="tr-TR" altLang="tr-TR" sz="2400" b="1" dirty="0"/>
              <a:t> </a:t>
            </a:r>
            <a:endParaRPr lang="en-US" altLang="tr-TR" sz="2400" dirty="0"/>
          </a:p>
        </p:txBody>
      </p:sp>
      <p:sp>
        <p:nvSpPr>
          <p:cNvPr id="9" name="Rectangle 3"/>
          <p:cNvSpPr txBox="1">
            <a:spLocks/>
          </p:cNvSpPr>
          <p:nvPr/>
        </p:nvSpPr>
        <p:spPr>
          <a:xfrm>
            <a:off x="1847528" y="3444441"/>
            <a:ext cx="6154394" cy="787051"/>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hangingPunct="1"/>
            <a:r>
              <a:rPr lang="tr-TR" altLang="tr-TR" sz="2000" dirty="0"/>
              <a:t>Yanıcı ve Parlayıcı gazların ve sıvıların bulunduğu tesislerde özellikle </a:t>
            </a:r>
            <a:endParaRPr lang="en-US" altLang="tr-TR" sz="2000" dirty="0"/>
          </a:p>
        </p:txBody>
      </p:sp>
      <p:sp>
        <p:nvSpPr>
          <p:cNvPr id="10" name="Text Box 3"/>
          <p:cNvSpPr txBox="1">
            <a:spLocks noChangeArrowheads="1"/>
          </p:cNvSpPr>
          <p:nvPr/>
        </p:nvSpPr>
        <p:spPr bwMode="auto">
          <a:xfrm>
            <a:off x="4498435" y="3744998"/>
            <a:ext cx="2592288"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u="sng" dirty="0"/>
              <a:t>Elleçleme</a:t>
            </a:r>
            <a:r>
              <a:rPr lang="tr-TR" altLang="tr-TR" sz="3500" b="1" dirty="0"/>
              <a:t> </a:t>
            </a:r>
            <a:endParaRPr lang="en-US" altLang="tr-TR" sz="1800" dirty="0"/>
          </a:p>
        </p:txBody>
      </p:sp>
      <p:sp>
        <p:nvSpPr>
          <p:cNvPr id="11" name="Text Box 3"/>
          <p:cNvSpPr txBox="1">
            <a:spLocks noChangeArrowheads="1"/>
          </p:cNvSpPr>
          <p:nvPr/>
        </p:nvSpPr>
        <p:spPr bwMode="auto">
          <a:xfrm>
            <a:off x="6096000" y="4361013"/>
            <a:ext cx="2592288"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u="sng" dirty="0"/>
              <a:t>Depolama</a:t>
            </a:r>
            <a:r>
              <a:rPr lang="tr-TR" altLang="tr-TR" sz="3500" b="1" dirty="0"/>
              <a:t> </a:t>
            </a:r>
            <a:endParaRPr lang="en-US" altLang="tr-TR" sz="1800" dirty="0"/>
          </a:p>
        </p:txBody>
      </p:sp>
      <p:sp>
        <p:nvSpPr>
          <p:cNvPr id="12" name="Text Box 3"/>
          <p:cNvSpPr txBox="1">
            <a:spLocks noChangeArrowheads="1"/>
          </p:cNvSpPr>
          <p:nvPr/>
        </p:nvSpPr>
        <p:spPr bwMode="auto">
          <a:xfrm>
            <a:off x="1862079" y="272987"/>
            <a:ext cx="5134670" cy="62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Statik Elektrik Nedir?</a:t>
            </a:r>
            <a:endParaRPr lang="en-US" altLang="tr-TR"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414" y="4991929"/>
            <a:ext cx="2519999" cy="109694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923" y="1396413"/>
            <a:ext cx="3676154" cy="2223480"/>
          </a:xfrm>
          <a:prstGeom prst="rect">
            <a:avLst/>
          </a:prstGeom>
        </p:spPr>
      </p:pic>
      <p:pic>
        <p:nvPicPr>
          <p:cNvPr id="14" name="Resim 6">
            <a:extLst>
              <a:ext uri="{FF2B5EF4-FFF2-40B4-BE49-F238E27FC236}">
                <a16:creationId xmlns:a16="http://schemas.microsoft.com/office/drawing/2014/main" xmlns="" id="{E52E3380-A9C0-4A15-9683-CAF247ACA963}"/>
              </a:ext>
            </a:extLst>
          </p:cNvPr>
          <p:cNvPicPr>
            <a:picLocks noChangeAspect="1"/>
          </p:cNvPicPr>
          <p:nvPr/>
        </p:nvPicPr>
        <p:blipFill>
          <a:blip r:embed="rId4"/>
          <a:stretch>
            <a:fillRect/>
          </a:stretch>
        </p:blipFill>
        <p:spPr>
          <a:xfrm>
            <a:off x="10862275" y="197159"/>
            <a:ext cx="1056187" cy="309127"/>
          </a:xfrm>
          <a:prstGeom prst="rect">
            <a:avLst/>
          </a:prstGeom>
        </p:spPr>
      </p:pic>
      <p:pic>
        <p:nvPicPr>
          <p:cNvPr id="17" name="Resim 5">
            <a:extLst>
              <a:ext uri="{FF2B5EF4-FFF2-40B4-BE49-F238E27FC236}">
                <a16:creationId xmlns:a16="http://schemas.microsoft.com/office/drawing/2014/main" xmlns="" id="{67B4D2DF-C8CC-4A83-B4DC-9375DD9E67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18" name="Resim 12">
            <a:extLst>
              <a:ext uri="{FF2B5EF4-FFF2-40B4-BE49-F238E27FC236}">
                <a16:creationId xmlns:a16="http://schemas.microsoft.com/office/drawing/2014/main" xmlns="" id="{006408FB-B416-4B39-9037-0C3B8F05B2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29871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862079" y="1012680"/>
            <a:ext cx="7128792"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Statik Elektrik Nasıl Meydana Gelir?</a:t>
            </a:r>
            <a:endParaRPr lang="en-US" altLang="tr-TR" sz="1800" dirty="0"/>
          </a:p>
        </p:txBody>
      </p:sp>
      <p:sp>
        <p:nvSpPr>
          <p:cNvPr id="7" name="Rectangle 3"/>
          <p:cNvSpPr>
            <a:spLocks noGrp="1"/>
          </p:cNvSpPr>
          <p:nvPr>
            <p:ph type="body" sz="half" idx="1"/>
          </p:nvPr>
        </p:nvSpPr>
        <p:spPr>
          <a:xfrm>
            <a:off x="1813814" y="1777854"/>
            <a:ext cx="6802466" cy="1867171"/>
          </a:xfrm>
        </p:spPr>
        <p:txBody>
          <a:bodyPr>
            <a:normAutofit lnSpcReduction="10000"/>
          </a:bodyPr>
          <a:lstStyle/>
          <a:p>
            <a:pPr eaLnBrk="1" hangingPunct="1"/>
            <a:r>
              <a:rPr lang="tr-TR" altLang="tr-TR" sz="2000" dirty="0"/>
              <a:t>İnsanların</a:t>
            </a:r>
          </a:p>
          <a:p>
            <a:pPr eaLnBrk="1" hangingPunct="1"/>
            <a:r>
              <a:rPr lang="tr-TR" altLang="tr-TR" sz="2000" dirty="0"/>
              <a:t>Makinaların</a:t>
            </a:r>
          </a:p>
          <a:p>
            <a:pPr eaLnBrk="1" hangingPunct="1"/>
            <a:r>
              <a:rPr lang="tr-TR" altLang="tr-TR" sz="2000" dirty="0"/>
              <a:t>Katı Maddelerin</a:t>
            </a:r>
          </a:p>
          <a:p>
            <a:pPr eaLnBrk="1" hangingPunct="1"/>
            <a:r>
              <a:rPr lang="tr-TR" altLang="tr-TR" sz="2000" dirty="0"/>
              <a:t>Sıvıların</a:t>
            </a:r>
          </a:p>
          <a:p>
            <a:pPr eaLnBrk="1" hangingPunct="1"/>
            <a:r>
              <a:rPr lang="tr-TR" altLang="tr-TR" sz="2000" dirty="0"/>
              <a:t>Gazların</a:t>
            </a:r>
          </a:p>
          <a:p>
            <a:pPr marL="0" indent="0">
              <a:buNone/>
            </a:pPr>
            <a:endParaRPr lang="tr-TR" altLang="tr-TR" sz="2000" dirty="0"/>
          </a:p>
          <a:p>
            <a:pPr eaLnBrk="1" hangingPunct="1"/>
            <a:endParaRPr lang="en-US" altLang="tr-TR" sz="2000" dirty="0"/>
          </a:p>
        </p:txBody>
      </p:sp>
      <p:sp>
        <p:nvSpPr>
          <p:cNvPr id="8" name="Text Box 3"/>
          <p:cNvSpPr txBox="1">
            <a:spLocks noChangeArrowheads="1"/>
          </p:cNvSpPr>
          <p:nvPr/>
        </p:nvSpPr>
        <p:spPr bwMode="auto">
          <a:xfrm>
            <a:off x="1869767" y="3645025"/>
            <a:ext cx="7128792" cy="46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2400" b="1" dirty="0"/>
              <a:t>Hareket etmesi ile oluşur.</a:t>
            </a:r>
            <a:endParaRPr lang="en-US" altLang="tr-TR" sz="2400" dirty="0"/>
          </a:p>
        </p:txBody>
      </p:sp>
      <p:sp>
        <p:nvSpPr>
          <p:cNvPr id="11" name="Text Box 3"/>
          <p:cNvSpPr txBox="1">
            <a:spLocks noChangeArrowheads="1"/>
          </p:cNvSpPr>
          <p:nvPr/>
        </p:nvSpPr>
        <p:spPr bwMode="auto">
          <a:xfrm>
            <a:off x="2423592" y="4330793"/>
            <a:ext cx="7128792" cy="46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2400" b="1" dirty="0"/>
              <a:t>Oluşum oranı ise;</a:t>
            </a:r>
            <a:endParaRPr lang="en-US" altLang="tr-TR" sz="2400" dirty="0"/>
          </a:p>
        </p:txBody>
      </p:sp>
      <p:sp>
        <p:nvSpPr>
          <p:cNvPr id="13" name="Rectangle 3"/>
          <p:cNvSpPr txBox="1">
            <a:spLocks/>
          </p:cNvSpPr>
          <p:nvPr/>
        </p:nvSpPr>
        <p:spPr>
          <a:xfrm>
            <a:off x="4799856" y="4415904"/>
            <a:ext cx="3676378" cy="1867171"/>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hangingPunct="1"/>
            <a:r>
              <a:rPr lang="tr-TR" altLang="tr-TR" sz="2000" dirty="0"/>
              <a:t>Sıvının Cinsine</a:t>
            </a:r>
          </a:p>
          <a:p>
            <a:pPr eaLnBrk="1" hangingPunct="1"/>
            <a:r>
              <a:rPr lang="tr-TR" altLang="tr-TR" sz="2000" dirty="0"/>
              <a:t>Akış Hızına</a:t>
            </a:r>
          </a:p>
          <a:p>
            <a:pPr eaLnBrk="1" hangingPunct="1"/>
            <a:r>
              <a:rPr lang="tr-TR" altLang="tr-TR" sz="2000" dirty="0"/>
              <a:t>Türbülans Miktarına</a:t>
            </a:r>
          </a:p>
          <a:p>
            <a:pPr eaLnBrk="1" hangingPunct="1"/>
            <a:r>
              <a:rPr lang="tr-TR" altLang="tr-TR" sz="2000" dirty="0"/>
              <a:t>Yüzey Alanına</a:t>
            </a:r>
          </a:p>
          <a:p>
            <a:pPr eaLnBrk="1" hangingPunct="1"/>
            <a:r>
              <a:rPr lang="tr-TR" altLang="tr-TR" sz="2000" dirty="0"/>
              <a:t>Çözeltilere ve katkılara</a:t>
            </a:r>
          </a:p>
          <a:p>
            <a:pPr marL="0" indent="0" eaLnBrk="1" hangingPunct="1">
              <a:buNone/>
            </a:pPr>
            <a:endParaRPr lang="tr-TR" altLang="tr-TR" sz="2000" dirty="0"/>
          </a:p>
          <a:p>
            <a:pPr eaLnBrk="1" hangingPunct="1"/>
            <a:endParaRPr lang="en-US" altLang="tr-TR" sz="2000" dirty="0"/>
          </a:p>
        </p:txBody>
      </p:sp>
      <p:sp>
        <p:nvSpPr>
          <p:cNvPr id="12" name="Text Box 3"/>
          <p:cNvSpPr txBox="1">
            <a:spLocks noChangeArrowheads="1"/>
          </p:cNvSpPr>
          <p:nvPr/>
        </p:nvSpPr>
        <p:spPr bwMode="auto">
          <a:xfrm>
            <a:off x="1862079" y="272987"/>
            <a:ext cx="5134670" cy="62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Nasıl Oluşur?</a:t>
            </a:r>
            <a:endParaRPr lang="en-US" altLang="tr-TR"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3148" y="1525515"/>
            <a:ext cx="4138169" cy="2847834"/>
          </a:xfrm>
          <a:prstGeom prst="rect">
            <a:avLst/>
          </a:prstGeom>
        </p:spPr>
      </p:pic>
      <p:pic>
        <p:nvPicPr>
          <p:cNvPr id="10" name="Resim 6">
            <a:extLst>
              <a:ext uri="{FF2B5EF4-FFF2-40B4-BE49-F238E27FC236}">
                <a16:creationId xmlns:a16="http://schemas.microsoft.com/office/drawing/2014/main" xmlns="" id="{381A7F93-9B0D-46A1-A841-44DEE5BF63B4}"/>
              </a:ext>
            </a:extLst>
          </p:cNvPr>
          <p:cNvPicPr>
            <a:picLocks noChangeAspect="1"/>
          </p:cNvPicPr>
          <p:nvPr/>
        </p:nvPicPr>
        <p:blipFill>
          <a:blip r:embed="rId3"/>
          <a:stretch>
            <a:fillRect/>
          </a:stretch>
        </p:blipFill>
        <p:spPr>
          <a:xfrm>
            <a:off x="10862275" y="197159"/>
            <a:ext cx="1056187" cy="309127"/>
          </a:xfrm>
          <a:prstGeom prst="rect">
            <a:avLst/>
          </a:prstGeom>
        </p:spPr>
      </p:pic>
      <p:pic>
        <p:nvPicPr>
          <p:cNvPr id="15" name="Resim 5">
            <a:extLst>
              <a:ext uri="{FF2B5EF4-FFF2-40B4-BE49-F238E27FC236}">
                <a16:creationId xmlns:a16="http://schemas.microsoft.com/office/drawing/2014/main" xmlns="" id="{110988EC-78A8-47B8-B2BC-D4B1E2CE72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16" name="Resim 12">
            <a:extLst>
              <a:ext uri="{FF2B5EF4-FFF2-40B4-BE49-F238E27FC236}">
                <a16:creationId xmlns:a16="http://schemas.microsoft.com/office/drawing/2014/main" xmlns="" id="{F0BD41AA-1716-46ED-B230-64FE8A6C8E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48414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auto">
          <a:xfrm>
            <a:off x="1731964" y="1291307"/>
            <a:ext cx="1843086" cy="1854200"/>
          </a:xfrm>
          <a:prstGeom prst="triangle">
            <a:avLst>
              <a:gd name="adj" fmla="val 4999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endParaRPr lang="tr-TR" altLang="tr-TR"/>
          </a:p>
        </p:txBody>
      </p:sp>
      <p:sp>
        <p:nvSpPr>
          <p:cNvPr id="8" name="Rectangle 4"/>
          <p:cNvSpPr>
            <a:spLocks noChangeArrowheads="1"/>
          </p:cNvSpPr>
          <p:nvPr/>
        </p:nvSpPr>
        <p:spPr bwMode="auto">
          <a:xfrm>
            <a:off x="2040471" y="4043164"/>
            <a:ext cx="1519647"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000" b="1">
                <a:solidFill>
                  <a:schemeClr val="tx1"/>
                </a:solidFill>
                <a:latin typeface="Arial" panose="020B0604020202020204" pitchFamily="34" charset="0"/>
              </a:defRPr>
            </a:lvl1pPr>
            <a:lvl2pPr marL="742950" indent="-285750" defTabSz="762000">
              <a:defRPr sz="2000" b="1">
                <a:solidFill>
                  <a:schemeClr val="tx1"/>
                </a:solidFill>
                <a:latin typeface="Arial" panose="020B0604020202020204" pitchFamily="34" charset="0"/>
              </a:defRPr>
            </a:lvl2pPr>
            <a:lvl3pPr marL="1143000" indent="-228600" defTabSz="762000">
              <a:defRPr sz="2000" b="1">
                <a:solidFill>
                  <a:schemeClr val="tx1"/>
                </a:solidFill>
                <a:latin typeface="Arial" panose="020B0604020202020204" pitchFamily="34" charset="0"/>
              </a:defRPr>
            </a:lvl3pPr>
            <a:lvl4pPr marL="1600200" indent="-228600" defTabSz="762000">
              <a:defRPr sz="2000" b="1">
                <a:solidFill>
                  <a:schemeClr val="tx1"/>
                </a:solidFill>
                <a:latin typeface="Arial" panose="020B0604020202020204" pitchFamily="34" charset="0"/>
              </a:defRPr>
            </a:lvl4pPr>
            <a:lvl5pPr marL="2057400" indent="-228600" defTabSz="762000">
              <a:defRPr sz="2000" b="1">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000" b="1">
                <a:solidFill>
                  <a:schemeClr val="tx1"/>
                </a:solidFill>
                <a:latin typeface="Arial" panose="020B0604020202020204" pitchFamily="34" charset="0"/>
              </a:defRPr>
            </a:lvl9pPr>
          </a:lstStyle>
          <a:p>
            <a:r>
              <a:rPr lang="tr-TR" altLang="tr-TR" sz="1800" dirty="0"/>
              <a:t>Ateş Üçgeni</a:t>
            </a:r>
            <a:endParaRPr lang="en-US" altLang="tr-TR" sz="1800" dirty="0"/>
          </a:p>
        </p:txBody>
      </p:sp>
      <p:sp>
        <p:nvSpPr>
          <p:cNvPr id="9" name="Rectangle 5"/>
          <p:cNvSpPr>
            <a:spLocks noChangeArrowheads="1"/>
          </p:cNvSpPr>
          <p:nvPr/>
        </p:nvSpPr>
        <p:spPr bwMode="auto">
          <a:xfrm>
            <a:off x="2198169" y="3255139"/>
            <a:ext cx="928139"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000" b="1">
                <a:solidFill>
                  <a:schemeClr val="tx1"/>
                </a:solidFill>
                <a:latin typeface="Arial" panose="020B0604020202020204" pitchFamily="34" charset="0"/>
              </a:defRPr>
            </a:lvl1pPr>
            <a:lvl2pPr marL="742950" indent="-285750" defTabSz="762000">
              <a:defRPr sz="2000" b="1">
                <a:solidFill>
                  <a:schemeClr val="tx1"/>
                </a:solidFill>
                <a:latin typeface="Arial" panose="020B0604020202020204" pitchFamily="34" charset="0"/>
              </a:defRPr>
            </a:lvl2pPr>
            <a:lvl3pPr marL="1143000" indent="-228600" defTabSz="762000">
              <a:defRPr sz="2000" b="1">
                <a:solidFill>
                  <a:schemeClr val="tx1"/>
                </a:solidFill>
                <a:latin typeface="Arial" panose="020B0604020202020204" pitchFamily="34" charset="0"/>
              </a:defRPr>
            </a:lvl3pPr>
            <a:lvl4pPr marL="1600200" indent="-228600" defTabSz="762000">
              <a:defRPr sz="2000" b="1">
                <a:solidFill>
                  <a:schemeClr val="tx1"/>
                </a:solidFill>
                <a:latin typeface="Arial" panose="020B0604020202020204" pitchFamily="34" charset="0"/>
              </a:defRPr>
            </a:lvl4pPr>
            <a:lvl5pPr marL="2057400" indent="-228600" defTabSz="762000">
              <a:defRPr sz="2000" b="1">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000" b="1">
                <a:solidFill>
                  <a:schemeClr val="tx1"/>
                </a:solidFill>
                <a:latin typeface="Arial" panose="020B0604020202020204" pitchFamily="34" charset="0"/>
              </a:defRPr>
            </a:lvl9pPr>
          </a:lstStyle>
          <a:p>
            <a:r>
              <a:rPr lang="tr-TR" altLang="tr-TR" sz="1600" i="1" dirty="0"/>
              <a:t>Oksijen</a:t>
            </a:r>
            <a:endParaRPr lang="en-US" altLang="tr-TR" sz="1600" i="1" dirty="0"/>
          </a:p>
        </p:txBody>
      </p:sp>
      <p:sp>
        <p:nvSpPr>
          <p:cNvPr id="10" name="Rectangle 6"/>
          <p:cNvSpPr>
            <a:spLocks noChangeArrowheads="1"/>
          </p:cNvSpPr>
          <p:nvPr/>
        </p:nvSpPr>
        <p:spPr bwMode="auto">
          <a:xfrm>
            <a:off x="1123515" y="1480590"/>
            <a:ext cx="1098058"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000" b="1">
                <a:solidFill>
                  <a:schemeClr val="tx1"/>
                </a:solidFill>
                <a:latin typeface="Arial" panose="020B0604020202020204" pitchFamily="34" charset="0"/>
              </a:defRPr>
            </a:lvl1pPr>
            <a:lvl2pPr marL="742950" indent="-285750" defTabSz="762000">
              <a:defRPr sz="2000" b="1">
                <a:solidFill>
                  <a:schemeClr val="tx1"/>
                </a:solidFill>
                <a:latin typeface="Arial" panose="020B0604020202020204" pitchFamily="34" charset="0"/>
              </a:defRPr>
            </a:lvl2pPr>
            <a:lvl3pPr marL="1143000" indent="-228600" defTabSz="762000">
              <a:defRPr sz="2000" b="1">
                <a:solidFill>
                  <a:schemeClr val="tx1"/>
                </a:solidFill>
                <a:latin typeface="Arial" panose="020B0604020202020204" pitchFamily="34" charset="0"/>
              </a:defRPr>
            </a:lvl3pPr>
            <a:lvl4pPr marL="1600200" indent="-228600" defTabSz="762000">
              <a:defRPr sz="2000" b="1">
                <a:solidFill>
                  <a:schemeClr val="tx1"/>
                </a:solidFill>
                <a:latin typeface="Arial" panose="020B0604020202020204" pitchFamily="34" charset="0"/>
              </a:defRPr>
            </a:lvl4pPr>
            <a:lvl5pPr marL="2057400" indent="-228600" defTabSz="762000">
              <a:defRPr sz="2000" b="1">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000" b="1">
                <a:solidFill>
                  <a:schemeClr val="tx1"/>
                </a:solidFill>
                <a:latin typeface="Arial" panose="020B0604020202020204" pitchFamily="34" charset="0"/>
              </a:defRPr>
            </a:lvl9pPr>
          </a:lstStyle>
          <a:p>
            <a:r>
              <a:rPr lang="tr-TR" altLang="tr-TR" sz="1600" i="1" dirty="0">
                <a:solidFill>
                  <a:srgbClr val="FF0033"/>
                </a:solidFill>
              </a:rPr>
              <a:t>Ateşleme</a:t>
            </a:r>
          </a:p>
          <a:p>
            <a:r>
              <a:rPr lang="tr-TR" altLang="tr-TR" sz="1600" i="1" dirty="0">
                <a:solidFill>
                  <a:srgbClr val="FF0033"/>
                </a:solidFill>
              </a:rPr>
              <a:t>Kaynağı</a:t>
            </a:r>
            <a:endParaRPr lang="en-US" altLang="tr-TR" sz="1600" i="1" dirty="0">
              <a:solidFill>
                <a:srgbClr val="FF0033"/>
              </a:solidFill>
            </a:endParaRPr>
          </a:p>
        </p:txBody>
      </p:sp>
      <p:sp>
        <p:nvSpPr>
          <p:cNvPr id="11" name="Rectangle 7"/>
          <p:cNvSpPr>
            <a:spLocks noChangeArrowheads="1"/>
          </p:cNvSpPr>
          <p:nvPr/>
        </p:nvSpPr>
        <p:spPr bwMode="auto">
          <a:xfrm>
            <a:off x="3196297" y="1421668"/>
            <a:ext cx="1372171"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000" b="1">
                <a:solidFill>
                  <a:schemeClr val="tx1"/>
                </a:solidFill>
                <a:latin typeface="Arial" panose="020B0604020202020204" pitchFamily="34" charset="0"/>
              </a:defRPr>
            </a:lvl1pPr>
            <a:lvl2pPr marL="742950" indent="-285750" defTabSz="762000">
              <a:defRPr sz="2000" b="1">
                <a:solidFill>
                  <a:schemeClr val="tx1"/>
                </a:solidFill>
                <a:latin typeface="Arial" panose="020B0604020202020204" pitchFamily="34" charset="0"/>
              </a:defRPr>
            </a:lvl2pPr>
            <a:lvl3pPr marL="1143000" indent="-228600" defTabSz="762000">
              <a:defRPr sz="2000" b="1">
                <a:solidFill>
                  <a:schemeClr val="tx1"/>
                </a:solidFill>
                <a:latin typeface="Arial" panose="020B0604020202020204" pitchFamily="34" charset="0"/>
              </a:defRPr>
            </a:lvl3pPr>
            <a:lvl4pPr marL="1600200" indent="-228600" defTabSz="762000">
              <a:defRPr sz="2000" b="1">
                <a:solidFill>
                  <a:schemeClr val="tx1"/>
                </a:solidFill>
                <a:latin typeface="Arial" panose="020B0604020202020204" pitchFamily="34" charset="0"/>
              </a:defRPr>
            </a:lvl4pPr>
            <a:lvl5pPr marL="2057400" indent="-228600" defTabSz="762000">
              <a:defRPr sz="2000" b="1">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000" b="1">
                <a:solidFill>
                  <a:schemeClr val="tx1"/>
                </a:solidFill>
                <a:latin typeface="Arial" panose="020B0604020202020204" pitchFamily="34" charset="0"/>
              </a:defRPr>
            </a:lvl9pPr>
          </a:lstStyle>
          <a:p>
            <a:r>
              <a:rPr lang="tr-TR" altLang="tr-TR" sz="1600" i="1" dirty="0">
                <a:solidFill>
                  <a:schemeClr val="accent2"/>
                </a:solidFill>
              </a:rPr>
              <a:t>    Yanıcı </a:t>
            </a:r>
          </a:p>
          <a:p>
            <a:r>
              <a:rPr lang="tr-TR" altLang="tr-TR" sz="1600" i="1" dirty="0">
                <a:solidFill>
                  <a:schemeClr val="accent2"/>
                </a:solidFill>
              </a:rPr>
              <a:t>Madde (gaz)</a:t>
            </a:r>
            <a:endParaRPr lang="en-US" altLang="tr-TR" sz="1600" i="1" dirty="0">
              <a:solidFill>
                <a:schemeClr val="accent2"/>
              </a:solidFill>
            </a:endParaRPr>
          </a:p>
        </p:txBody>
      </p:sp>
      <p:sp>
        <p:nvSpPr>
          <p:cNvPr id="12" name="Freeform 8"/>
          <p:cNvSpPr>
            <a:spLocks/>
          </p:cNvSpPr>
          <p:nvPr/>
        </p:nvSpPr>
        <p:spPr bwMode="auto">
          <a:xfrm>
            <a:off x="4381500" y="942057"/>
            <a:ext cx="3468688" cy="3125788"/>
          </a:xfrm>
          <a:custGeom>
            <a:avLst/>
            <a:gdLst>
              <a:gd name="T0" fmla="*/ 2147483646 w 2185"/>
              <a:gd name="T1" fmla="*/ 2147483646 h 1969"/>
              <a:gd name="T2" fmla="*/ 2147483646 w 2185"/>
              <a:gd name="T3" fmla="*/ 2147483646 h 1969"/>
              <a:gd name="T4" fmla="*/ 2147483646 w 2185"/>
              <a:gd name="T5" fmla="*/ 2147483646 h 1969"/>
              <a:gd name="T6" fmla="*/ 2147483646 w 2185"/>
              <a:gd name="T7" fmla="*/ 2147483646 h 1969"/>
              <a:gd name="T8" fmla="*/ 2147483646 w 2185"/>
              <a:gd name="T9" fmla="*/ 2147483646 h 1969"/>
              <a:gd name="T10" fmla="*/ 2147483646 w 2185"/>
              <a:gd name="T11" fmla="*/ 2147483646 h 1969"/>
              <a:gd name="T12" fmla="*/ 2147483646 w 2185"/>
              <a:gd name="T13" fmla="*/ 2147483646 h 1969"/>
              <a:gd name="T14" fmla="*/ 2147483646 w 2185"/>
              <a:gd name="T15" fmla="*/ 2147483646 h 1969"/>
              <a:gd name="T16" fmla="*/ 2147483646 w 2185"/>
              <a:gd name="T17" fmla="*/ 2147483646 h 1969"/>
              <a:gd name="T18" fmla="*/ 2147483646 w 2185"/>
              <a:gd name="T19" fmla="*/ 2147483646 h 1969"/>
              <a:gd name="T20" fmla="*/ 2147483646 w 2185"/>
              <a:gd name="T21" fmla="*/ 2147483646 h 1969"/>
              <a:gd name="T22" fmla="*/ 2147483646 w 2185"/>
              <a:gd name="T23" fmla="*/ 2147483646 h 1969"/>
              <a:gd name="T24" fmla="*/ 2147483646 w 2185"/>
              <a:gd name="T25" fmla="*/ 2011085009 h 1969"/>
              <a:gd name="T26" fmla="*/ 2147483646 w 2185"/>
              <a:gd name="T27" fmla="*/ 1822074054 h 1969"/>
              <a:gd name="T28" fmla="*/ 2147483646 w 2185"/>
              <a:gd name="T29" fmla="*/ 1716227475 h 1969"/>
              <a:gd name="T30" fmla="*/ 2147483646 w 2185"/>
              <a:gd name="T31" fmla="*/ 1716227475 h 1969"/>
              <a:gd name="T32" fmla="*/ 2147483646 w 2185"/>
              <a:gd name="T33" fmla="*/ 1796872487 h 1969"/>
              <a:gd name="T34" fmla="*/ 2147483646 w 2185"/>
              <a:gd name="T35" fmla="*/ 1554937449 h 1969"/>
              <a:gd name="T36" fmla="*/ 2147483646 w 2185"/>
              <a:gd name="T37" fmla="*/ 1260078327 h 1969"/>
              <a:gd name="T38" fmla="*/ 2147483646 w 2185"/>
              <a:gd name="T39" fmla="*/ 1018143288 h 1969"/>
              <a:gd name="T40" fmla="*/ 2147483646 w 2185"/>
              <a:gd name="T41" fmla="*/ 884575779 h 1969"/>
              <a:gd name="T42" fmla="*/ 2147483646 w 2185"/>
              <a:gd name="T43" fmla="*/ 589716657 h 1969"/>
              <a:gd name="T44" fmla="*/ 2147483646 w 2185"/>
              <a:gd name="T45" fmla="*/ 294859122 h 1969"/>
              <a:gd name="T46" fmla="*/ 2147483646 w 2185"/>
              <a:gd name="T47" fmla="*/ 108367530 h 1969"/>
              <a:gd name="T48" fmla="*/ 2147483646 w 2185"/>
              <a:gd name="T49" fmla="*/ 0 h 1969"/>
              <a:gd name="T50" fmla="*/ 2147483646 w 2185"/>
              <a:gd name="T51" fmla="*/ 52924083 h 1969"/>
              <a:gd name="T52" fmla="*/ 2147483646 w 2185"/>
              <a:gd name="T53" fmla="*/ 214214109 h 1969"/>
              <a:gd name="T54" fmla="*/ 2046367170 w 2185"/>
              <a:gd name="T55" fmla="*/ 509071644 h 1969"/>
              <a:gd name="T56" fmla="*/ 1882557784 w 2185"/>
              <a:gd name="T57" fmla="*/ 884575779 h 1969"/>
              <a:gd name="T58" fmla="*/ 1756549953 w 2185"/>
              <a:gd name="T59" fmla="*/ 937498275 h 1969"/>
              <a:gd name="T60" fmla="*/ 1630542123 w 2185"/>
              <a:gd name="T61" fmla="*/ 884575779 h 1969"/>
              <a:gd name="T62" fmla="*/ 1431448956 w 2185"/>
              <a:gd name="T63" fmla="*/ 937498275 h 1969"/>
              <a:gd name="T64" fmla="*/ 1232357378 w 2185"/>
              <a:gd name="T65" fmla="*/ 1073586734 h 1969"/>
              <a:gd name="T66" fmla="*/ 1103828597 w 2185"/>
              <a:gd name="T67" fmla="*/ 1313002410 h 1969"/>
              <a:gd name="T68" fmla="*/ 1033264211 w 2185"/>
              <a:gd name="T69" fmla="*/ 1635582462 h 1969"/>
              <a:gd name="T70" fmla="*/ 1033264211 w 2185"/>
              <a:gd name="T71" fmla="*/ 1796872487 h 1969"/>
              <a:gd name="T72" fmla="*/ 723285742 w 2185"/>
              <a:gd name="T73" fmla="*/ 1902719067 h 1969"/>
              <a:gd name="T74" fmla="*/ 380544442 w 2185"/>
              <a:gd name="T75" fmla="*/ 2116931589 h 1969"/>
              <a:gd name="T76" fmla="*/ 126007831 w 2185"/>
              <a:gd name="T77" fmla="*/ 2147483646 h 1969"/>
              <a:gd name="T78" fmla="*/ 0 w 2185"/>
              <a:gd name="T79" fmla="*/ 2147483646 h 1969"/>
              <a:gd name="T80" fmla="*/ 55443445 w 2185"/>
              <a:gd name="T81" fmla="*/ 2147483646 h 1969"/>
              <a:gd name="T82" fmla="*/ 254536612 w 2185"/>
              <a:gd name="T83" fmla="*/ 2147483646 h 1969"/>
              <a:gd name="T84" fmla="*/ 579636021 w 2185"/>
              <a:gd name="T85" fmla="*/ 2147483646 h 1969"/>
              <a:gd name="T86" fmla="*/ 995462656 w 2185"/>
              <a:gd name="T87" fmla="*/ 2147483646 h 1969"/>
              <a:gd name="T88" fmla="*/ 1141631740 w 2185"/>
              <a:gd name="T89" fmla="*/ 2147483646 h 1969"/>
              <a:gd name="T90" fmla="*/ 1212196125 w 2185"/>
              <a:gd name="T91" fmla="*/ 2147483646 h 1969"/>
              <a:gd name="T92" fmla="*/ 1320562065 w 2185"/>
              <a:gd name="T93" fmla="*/ 2147483646 h 1969"/>
              <a:gd name="T94" fmla="*/ 1449090846 w 2185"/>
              <a:gd name="T95" fmla="*/ 2147483646 h 1969"/>
              <a:gd name="T96" fmla="*/ 1592738980 w 2185"/>
              <a:gd name="T97" fmla="*/ 2147483646 h 1969"/>
              <a:gd name="T98" fmla="*/ 1721267761 w 2185"/>
              <a:gd name="T99" fmla="*/ 2147483646 h 1969"/>
              <a:gd name="T100" fmla="*/ 1809472448 w 2185"/>
              <a:gd name="T101" fmla="*/ 2147483646 h 1969"/>
              <a:gd name="T102" fmla="*/ 1900198086 w 2185"/>
              <a:gd name="T103" fmla="*/ 2147483646 h 1969"/>
              <a:gd name="T104" fmla="*/ 1990923724 w 2185"/>
              <a:gd name="T105" fmla="*/ 2147483646 h 1969"/>
              <a:gd name="T106" fmla="*/ 2119452506 w 2185"/>
              <a:gd name="T107" fmla="*/ 2147483646 h 1969"/>
              <a:gd name="T108" fmla="*/ 2147483646 w 2185"/>
              <a:gd name="T109" fmla="*/ 2147483646 h 1969"/>
              <a:gd name="T110" fmla="*/ 2147483646 w 2185"/>
              <a:gd name="T111" fmla="*/ 2147483646 h 1969"/>
              <a:gd name="T112" fmla="*/ 2147483646 w 2185"/>
              <a:gd name="T113" fmla="*/ 2147483646 h 1969"/>
              <a:gd name="T114" fmla="*/ 2147483646 w 2185"/>
              <a:gd name="T115" fmla="*/ 2147483646 h 1969"/>
              <a:gd name="T116" fmla="*/ 2147483646 w 2185"/>
              <a:gd name="T117" fmla="*/ 2147483646 h 1969"/>
              <a:gd name="T118" fmla="*/ 2147483646 w 2185"/>
              <a:gd name="T119" fmla="*/ 2147483646 h 1969"/>
              <a:gd name="T120" fmla="*/ 2147483646 w 2185"/>
              <a:gd name="T121" fmla="*/ 2147483646 h 19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85" h="1969">
                <a:moveTo>
                  <a:pt x="1487" y="1606"/>
                </a:moveTo>
                <a:lnTo>
                  <a:pt x="1502" y="1628"/>
                </a:lnTo>
                <a:lnTo>
                  <a:pt x="1516" y="1649"/>
                </a:lnTo>
                <a:lnTo>
                  <a:pt x="1530" y="1670"/>
                </a:lnTo>
                <a:lnTo>
                  <a:pt x="1545" y="1681"/>
                </a:lnTo>
                <a:lnTo>
                  <a:pt x="1566" y="1702"/>
                </a:lnTo>
                <a:lnTo>
                  <a:pt x="1581" y="1723"/>
                </a:lnTo>
                <a:lnTo>
                  <a:pt x="1602" y="1734"/>
                </a:lnTo>
                <a:lnTo>
                  <a:pt x="1624" y="1745"/>
                </a:lnTo>
                <a:lnTo>
                  <a:pt x="1645" y="1766"/>
                </a:lnTo>
                <a:lnTo>
                  <a:pt x="1667" y="1777"/>
                </a:lnTo>
                <a:lnTo>
                  <a:pt x="1688" y="1787"/>
                </a:lnTo>
                <a:lnTo>
                  <a:pt x="1710" y="1787"/>
                </a:lnTo>
                <a:lnTo>
                  <a:pt x="1739" y="1798"/>
                </a:lnTo>
                <a:lnTo>
                  <a:pt x="1760" y="1798"/>
                </a:lnTo>
                <a:lnTo>
                  <a:pt x="1789" y="1808"/>
                </a:lnTo>
                <a:lnTo>
                  <a:pt x="1810" y="1808"/>
                </a:lnTo>
                <a:lnTo>
                  <a:pt x="1846" y="1798"/>
                </a:lnTo>
                <a:lnTo>
                  <a:pt x="1889" y="1798"/>
                </a:lnTo>
                <a:lnTo>
                  <a:pt x="1925" y="1787"/>
                </a:lnTo>
                <a:lnTo>
                  <a:pt x="1954" y="1777"/>
                </a:lnTo>
                <a:lnTo>
                  <a:pt x="1990" y="1755"/>
                </a:lnTo>
                <a:lnTo>
                  <a:pt x="2019" y="1734"/>
                </a:lnTo>
                <a:lnTo>
                  <a:pt x="2048" y="1713"/>
                </a:lnTo>
                <a:lnTo>
                  <a:pt x="2076" y="1691"/>
                </a:lnTo>
                <a:lnTo>
                  <a:pt x="2098" y="1660"/>
                </a:lnTo>
                <a:lnTo>
                  <a:pt x="2119" y="1628"/>
                </a:lnTo>
                <a:lnTo>
                  <a:pt x="2141" y="1596"/>
                </a:lnTo>
                <a:lnTo>
                  <a:pt x="2155" y="1564"/>
                </a:lnTo>
                <a:lnTo>
                  <a:pt x="2170" y="1521"/>
                </a:lnTo>
                <a:lnTo>
                  <a:pt x="2177" y="1489"/>
                </a:lnTo>
                <a:lnTo>
                  <a:pt x="2184" y="1447"/>
                </a:lnTo>
                <a:lnTo>
                  <a:pt x="2184" y="1404"/>
                </a:lnTo>
                <a:lnTo>
                  <a:pt x="2184" y="1362"/>
                </a:lnTo>
                <a:lnTo>
                  <a:pt x="2177" y="1319"/>
                </a:lnTo>
                <a:lnTo>
                  <a:pt x="2170" y="1287"/>
                </a:lnTo>
                <a:lnTo>
                  <a:pt x="2155" y="1245"/>
                </a:lnTo>
                <a:lnTo>
                  <a:pt x="2141" y="1213"/>
                </a:lnTo>
                <a:lnTo>
                  <a:pt x="2119" y="1181"/>
                </a:lnTo>
                <a:lnTo>
                  <a:pt x="2098" y="1149"/>
                </a:lnTo>
                <a:lnTo>
                  <a:pt x="2076" y="1117"/>
                </a:lnTo>
                <a:lnTo>
                  <a:pt x="2076" y="1096"/>
                </a:lnTo>
                <a:lnTo>
                  <a:pt x="2083" y="1064"/>
                </a:lnTo>
                <a:lnTo>
                  <a:pt x="2083" y="1043"/>
                </a:lnTo>
                <a:lnTo>
                  <a:pt x="2083" y="1011"/>
                </a:lnTo>
                <a:lnTo>
                  <a:pt x="2083" y="979"/>
                </a:lnTo>
                <a:lnTo>
                  <a:pt x="2083" y="947"/>
                </a:lnTo>
                <a:lnTo>
                  <a:pt x="2076" y="915"/>
                </a:lnTo>
                <a:lnTo>
                  <a:pt x="2069" y="883"/>
                </a:lnTo>
                <a:lnTo>
                  <a:pt x="2062" y="851"/>
                </a:lnTo>
                <a:lnTo>
                  <a:pt x="2048" y="830"/>
                </a:lnTo>
                <a:lnTo>
                  <a:pt x="2033" y="798"/>
                </a:lnTo>
                <a:lnTo>
                  <a:pt x="2019" y="777"/>
                </a:lnTo>
                <a:lnTo>
                  <a:pt x="2004" y="755"/>
                </a:lnTo>
                <a:lnTo>
                  <a:pt x="1990" y="734"/>
                </a:lnTo>
                <a:lnTo>
                  <a:pt x="1968" y="723"/>
                </a:lnTo>
                <a:lnTo>
                  <a:pt x="1954" y="702"/>
                </a:lnTo>
                <a:lnTo>
                  <a:pt x="1933" y="691"/>
                </a:lnTo>
                <a:lnTo>
                  <a:pt x="1911" y="691"/>
                </a:lnTo>
                <a:lnTo>
                  <a:pt x="1889" y="681"/>
                </a:lnTo>
                <a:lnTo>
                  <a:pt x="1868" y="681"/>
                </a:lnTo>
                <a:lnTo>
                  <a:pt x="1854" y="681"/>
                </a:lnTo>
                <a:lnTo>
                  <a:pt x="1839" y="681"/>
                </a:lnTo>
                <a:lnTo>
                  <a:pt x="1825" y="681"/>
                </a:lnTo>
                <a:lnTo>
                  <a:pt x="1810" y="691"/>
                </a:lnTo>
                <a:lnTo>
                  <a:pt x="1803" y="691"/>
                </a:lnTo>
                <a:lnTo>
                  <a:pt x="1789" y="702"/>
                </a:lnTo>
                <a:lnTo>
                  <a:pt x="1775" y="713"/>
                </a:lnTo>
                <a:lnTo>
                  <a:pt x="1767" y="713"/>
                </a:lnTo>
                <a:lnTo>
                  <a:pt x="1753" y="681"/>
                </a:lnTo>
                <a:lnTo>
                  <a:pt x="1746" y="649"/>
                </a:lnTo>
                <a:lnTo>
                  <a:pt x="1731" y="617"/>
                </a:lnTo>
                <a:lnTo>
                  <a:pt x="1717" y="585"/>
                </a:lnTo>
                <a:lnTo>
                  <a:pt x="1703" y="553"/>
                </a:lnTo>
                <a:lnTo>
                  <a:pt x="1688" y="521"/>
                </a:lnTo>
                <a:lnTo>
                  <a:pt x="1667" y="500"/>
                </a:lnTo>
                <a:lnTo>
                  <a:pt x="1652" y="468"/>
                </a:lnTo>
                <a:lnTo>
                  <a:pt x="1631" y="447"/>
                </a:lnTo>
                <a:lnTo>
                  <a:pt x="1609" y="426"/>
                </a:lnTo>
                <a:lnTo>
                  <a:pt x="1588" y="404"/>
                </a:lnTo>
                <a:lnTo>
                  <a:pt x="1566" y="383"/>
                </a:lnTo>
                <a:lnTo>
                  <a:pt x="1537" y="372"/>
                </a:lnTo>
                <a:lnTo>
                  <a:pt x="1516" y="362"/>
                </a:lnTo>
                <a:lnTo>
                  <a:pt x="1487" y="351"/>
                </a:lnTo>
                <a:lnTo>
                  <a:pt x="1466" y="340"/>
                </a:lnTo>
                <a:lnTo>
                  <a:pt x="1451" y="298"/>
                </a:lnTo>
                <a:lnTo>
                  <a:pt x="1437" y="266"/>
                </a:lnTo>
                <a:lnTo>
                  <a:pt x="1422" y="234"/>
                </a:lnTo>
                <a:lnTo>
                  <a:pt x="1408" y="202"/>
                </a:lnTo>
                <a:lnTo>
                  <a:pt x="1387" y="170"/>
                </a:lnTo>
                <a:lnTo>
                  <a:pt x="1365" y="149"/>
                </a:lnTo>
                <a:lnTo>
                  <a:pt x="1343" y="117"/>
                </a:lnTo>
                <a:lnTo>
                  <a:pt x="1322" y="96"/>
                </a:lnTo>
                <a:lnTo>
                  <a:pt x="1300" y="74"/>
                </a:lnTo>
                <a:lnTo>
                  <a:pt x="1272" y="53"/>
                </a:lnTo>
                <a:lnTo>
                  <a:pt x="1250" y="43"/>
                </a:lnTo>
                <a:lnTo>
                  <a:pt x="1221" y="21"/>
                </a:lnTo>
                <a:lnTo>
                  <a:pt x="1193" y="11"/>
                </a:lnTo>
                <a:lnTo>
                  <a:pt x="1164" y="11"/>
                </a:lnTo>
                <a:lnTo>
                  <a:pt x="1135" y="0"/>
                </a:lnTo>
                <a:lnTo>
                  <a:pt x="1106" y="0"/>
                </a:lnTo>
                <a:lnTo>
                  <a:pt x="1078" y="0"/>
                </a:lnTo>
                <a:lnTo>
                  <a:pt x="1042" y="11"/>
                </a:lnTo>
                <a:lnTo>
                  <a:pt x="1013" y="21"/>
                </a:lnTo>
                <a:lnTo>
                  <a:pt x="984" y="32"/>
                </a:lnTo>
                <a:lnTo>
                  <a:pt x="956" y="43"/>
                </a:lnTo>
                <a:lnTo>
                  <a:pt x="927" y="64"/>
                </a:lnTo>
                <a:lnTo>
                  <a:pt x="898" y="85"/>
                </a:lnTo>
                <a:lnTo>
                  <a:pt x="876" y="106"/>
                </a:lnTo>
                <a:lnTo>
                  <a:pt x="855" y="138"/>
                </a:lnTo>
                <a:lnTo>
                  <a:pt x="833" y="170"/>
                </a:lnTo>
                <a:lnTo>
                  <a:pt x="812" y="202"/>
                </a:lnTo>
                <a:lnTo>
                  <a:pt x="790" y="234"/>
                </a:lnTo>
                <a:lnTo>
                  <a:pt x="776" y="266"/>
                </a:lnTo>
                <a:lnTo>
                  <a:pt x="762" y="308"/>
                </a:lnTo>
                <a:lnTo>
                  <a:pt x="747" y="351"/>
                </a:lnTo>
                <a:lnTo>
                  <a:pt x="733" y="394"/>
                </a:lnTo>
                <a:lnTo>
                  <a:pt x="718" y="383"/>
                </a:lnTo>
                <a:lnTo>
                  <a:pt x="711" y="372"/>
                </a:lnTo>
                <a:lnTo>
                  <a:pt x="697" y="372"/>
                </a:lnTo>
                <a:lnTo>
                  <a:pt x="683" y="362"/>
                </a:lnTo>
                <a:lnTo>
                  <a:pt x="675" y="362"/>
                </a:lnTo>
                <a:lnTo>
                  <a:pt x="661" y="351"/>
                </a:lnTo>
                <a:lnTo>
                  <a:pt x="647" y="351"/>
                </a:lnTo>
                <a:lnTo>
                  <a:pt x="632" y="351"/>
                </a:lnTo>
                <a:lnTo>
                  <a:pt x="611" y="351"/>
                </a:lnTo>
                <a:lnTo>
                  <a:pt x="589" y="362"/>
                </a:lnTo>
                <a:lnTo>
                  <a:pt x="568" y="372"/>
                </a:lnTo>
                <a:lnTo>
                  <a:pt x="546" y="372"/>
                </a:lnTo>
                <a:lnTo>
                  <a:pt x="524" y="394"/>
                </a:lnTo>
                <a:lnTo>
                  <a:pt x="510" y="404"/>
                </a:lnTo>
                <a:lnTo>
                  <a:pt x="489" y="426"/>
                </a:lnTo>
                <a:lnTo>
                  <a:pt x="474" y="447"/>
                </a:lnTo>
                <a:lnTo>
                  <a:pt x="460" y="468"/>
                </a:lnTo>
                <a:lnTo>
                  <a:pt x="445" y="500"/>
                </a:lnTo>
                <a:lnTo>
                  <a:pt x="438" y="521"/>
                </a:lnTo>
                <a:lnTo>
                  <a:pt x="431" y="553"/>
                </a:lnTo>
                <a:lnTo>
                  <a:pt x="424" y="585"/>
                </a:lnTo>
                <a:lnTo>
                  <a:pt x="417" y="617"/>
                </a:lnTo>
                <a:lnTo>
                  <a:pt x="410" y="649"/>
                </a:lnTo>
                <a:lnTo>
                  <a:pt x="410" y="681"/>
                </a:lnTo>
                <a:lnTo>
                  <a:pt x="410" y="691"/>
                </a:lnTo>
                <a:lnTo>
                  <a:pt x="410" y="702"/>
                </a:lnTo>
                <a:lnTo>
                  <a:pt x="410" y="713"/>
                </a:lnTo>
                <a:lnTo>
                  <a:pt x="417" y="723"/>
                </a:lnTo>
                <a:lnTo>
                  <a:pt x="374" y="734"/>
                </a:lnTo>
                <a:lnTo>
                  <a:pt x="330" y="734"/>
                </a:lnTo>
                <a:lnTo>
                  <a:pt x="287" y="755"/>
                </a:lnTo>
                <a:lnTo>
                  <a:pt x="251" y="766"/>
                </a:lnTo>
                <a:lnTo>
                  <a:pt x="216" y="787"/>
                </a:lnTo>
                <a:lnTo>
                  <a:pt x="180" y="808"/>
                </a:lnTo>
                <a:lnTo>
                  <a:pt x="151" y="840"/>
                </a:lnTo>
                <a:lnTo>
                  <a:pt x="122" y="872"/>
                </a:lnTo>
                <a:lnTo>
                  <a:pt x="93" y="904"/>
                </a:lnTo>
                <a:lnTo>
                  <a:pt x="72" y="936"/>
                </a:lnTo>
                <a:lnTo>
                  <a:pt x="50" y="979"/>
                </a:lnTo>
                <a:lnTo>
                  <a:pt x="29" y="1011"/>
                </a:lnTo>
                <a:lnTo>
                  <a:pt x="22" y="1053"/>
                </a:lnTo>
                <a:lnTo>
                  <a:pt x="7" y="1096"/>
                </a:lnTo>
                <a:lnTo>
                  <a:pt x="0" y="1138"/>
                </a:lnTo>
                <a:lnTo>
                  <a:pt x="0" y="1181"/>
                </a:lnTo>
                <a:lnTo>
                  <a:pt x="0" y="1234"/>
                </a:lnTo>
                <a:lnTo>
                  <a:pt x="7" y="1277"/>
                </a:lnTo>
                <a:lnTo>
                  <a:pt x="22" y="1319"/>
                </a:lnTo>
                <a:lnTo>
                  <a:pt x="36" y="1362"/>
                </a:lnTo>
                <a:lnTo>
                  <a:pt x="50" y="1404"/>
                </a:lnTo>
                <a:lnTo>
                  <a:pt x="79" y="1436"/>
                </a:lnTo>
                <a:lnTo>
                  <a:pt x="101" y="1479"/>
                </a:lnTo>
                <a:lnTo>
                  <a:pt x="129" y="1511"/>
                </a:lnTo>
                <a:lnTo>
                  <a:pt x="158" y="1532"/>
                </a:lnTo>
                <a:lnTo>
                  <a:pt x="194" y="1564"/>
                </a:lnTo>
                <a:lnTo>
                  <a:pt x="230" y="1585"/>
                </a:lnTo>
                <a:lnTo>
                  <a:pt x="273" y="1606"/>
                </a:lnTo>
                <a:lnTo>
                  <a:pt x="309" y="1617"/>
                </a:lnTo>
                <a:lnTo>
                  <a:pt x="352" y="1628"/>
                </a:lnTo>
                <a:lnTo>
                  <a:pt x="395" y="1638"/>
                </a:lnTo>
                <a:lnTo>
                  <a:pt x="445" y="1638"/>
                </a:lnTo>
                <a:lnTo>
                  <a:pt x="453" y="1638"/>
                </a:lnTo>
                <a:lnTo>
                  <a:pt x="460" y="1638"/>
                </a:lnTo>
                <a:lnTo>
                  <a:pt x="467" y="1660"/>
                </a:lnTo>
                <a:lnTo>
                  <a:pt x="474" y="1670"/>
                </a:lnTo>
                <a:lnTo>
                  <a:pt x="481" y="1691"/>
                </a:lnTo>
                <a:lnTo>
                  <a:pt x="489" y="1702"/>
                </a:lnTo>
                <a:lnTo>
                  <a:pt x="503" y="1723"/>
                </a:lnTo>
                <a:lnTo>
                  <a:pt x="510" y="1734"/>
                </a:lnTo>
                <a:lnTo>
                  <a:pt x="524" y="1745"/>
                </a:lnTo>
                <a:lnTo>
                  <a:pt x="539" y="1755"/>
                </a:lnTo>
                <a:lnTo>
                  <a:pt x="546" y="1766"/>
                </a:lnTo>
                <a:lnTo>
                  <a:pt x="560" y="1777"/>
                </a:lnTo>
                <a:lnTo>
                  <a:pt x="575" y="1787"/>
                </a:lnTo>
                <a:lnTo>
                  <a:pt x="589" y="1787"/>
                </a:lnTo>
                <a:lnTo>
                  <a:pt x="603" y="1798"/>
                </a:lnTo>
                <a:lnTo>
                  <a:pt x="618" y="1798"/>
                </a:lnTo>
                <a:lnTo>
                  <a:pt x="632" y="1798"/>
                </a:lnTo>
                <a:lnTo>
                  <a:pt x="647" y="1808"/>
                </a:lnTo>
                <a:lnTo>
                  <a:pt x="661" y="1808"/>
                </a:lnTo>
                <a:lnTo>
                  <a:pt x="668" y="1798"/>
                </a:lnTo>
                <a:lnTo>
                  <a:pt x="683" y="1798"/>
                </a:lnTo>
                <a:lnTo>
                  <a:pt x="690" y="1798"/>
                </a:lnTo>
                <a:lnTo>
                  <a:pt x="697" y="1798"/>
                </a:lnTo>
                <a:lnTo>
                  <a:pt x="711" y="1787"/>
                </a:lnTo>
                <a:lnTo>
                  <a:pt x="718" y="1787"/>
                </a:lnTo>
                <a:lnTo>
                  <a:pt x="733" y="1777"/>
                </a:lnTo>
                <a:lnTo>
                  <a:pt x="740" y="1777"/>
                </a:lnTo>
                <a:lnTo>
                  <a:pt x="747" y="1766"/>
                </a:lnTo>
                <a:lnTo>
                  <a:pt x="754" y="1755"/>
                </a:lnTo>
                <a:lnTo>
                  <a:pt x="769" y="1755"/>
                </a:lnTo>
                <a:lnTo>
                  <a:pt x="776" y="1745"/>
                </a:lnTo>
                <a:lnTo>
                  <a:pt x="783" y="1734"/>
                </a:lnTo>
                <a:lnTo>
                  <a:pt x="790" y="1723"/>
                </a:lnTo>
                <a:lnTo>
                  <a:pt x="797" y="1713"/>
                </a:lnTo>
                <a:lnTo>
                  <a:pt x="812" y="1745"/>
                </a:lnTo>
                <a:lnTo>
                  <a:pt x="826" y="1766"/>
                </a:lnTo>
                <a:lnTo>
                  <a:pt x="841" y="1798"/>
                </a:lnTo>
                <a:lnTo>
                  <a:pt x="862" y="1819"/>
                </a:lnTo>
                <a:lnTo>
                  <a:pt x="876" y="1840"/>
                </a:lnTo>
                <a:lnTo>
                  <a:pt x="898" y="1862"/>
                </a:lnTo>
                <a:lnTo>
                  <a:pt x="920" y="1883"/>
                </a:lnTo>
                <a:lnTo>
                  <a:pt x="934" y="1904"/>
                </a:lnTo>
                <a:lnTo>
                  <a:pt x="956" y="1915"/>
                </a:lnTo>
                <a:lnTo>
                  <a:pt x="977" y="1925"/>
                </a:lnTo>
                <a:lnTo>
                  <a:pt x="1006" y="1936"/>
                </a:lnTo>
                <a:lnTo>
                  <a:pt x="1027" y="1947"/>
                </a:lnTo>
                <a:lnTo>
                  <a:pt x="1049" y="1957"/>
                </a:lnTo>
                <a:lnTo>
                  <a:pt x="1070" y="1968"/>
                </a:lnTo>
                <a:lnTo>
                  <a:pt x="1099" y="1968"/>
                </a:lnTo>
                <a:lnTo>
                  <a:pt x="1121" y="1968"/>
                </a:lnTo>
                <a:lnTo>
                  <a:pt x="1157" y="1968"/>
                </a:lnTo>
                <a:lnTo>
                  <a:pt x="1185" y="1957"/>
                </a:lnTo>
                <a:lnTo>
                  <a:pt x="1214" y="1957"/>
                </a:lnTo>
                <a:lnTo>
                  <a:pt x="1243" y="1936"/>
                </a:lnTo>
                <a:lnTo>
                  <a:pt x="1272" y="1925"/>
                </a:lnTo>
                <a:lnTo>
                  <a:pt x="1293" y="1904"/>
                </a:lnTo>
                <a:lnTo>
                  <a:pt x="1322" y="1894"/>
                </a:lnTo>
                <a:lnTo>
                  <a:pt x="1343" y="1862"/>
                </a:lnTo>
                <a:lnTo>
                  <a:pt x="1372" y="1840"/>
                </a:lnTo>
                <a:lnTo>
                  <a:pt x="1394" y="1808"/>
                </a:lnTo>
                <a:lnTo>
                  <a:pt x="1408" y="1787"/>
                </a:lnTo>
                <a:lnTo>
                  <a:pt x="1430" y="1755"/>
                </a:lnTo>
                <a:lnTo>
                  <a:pt x="1444" y="1713"/>
                </a:lnTo>
                <a:lnTo>
                  <a:pt x="1466" y="1681"/>
                </a:lnTo>
                <a:lnTo>
                  <a:pt x="1480" y="1638"/>
                </a:lnTo>
                <a:lnTo>
                  <a:pt x="1487" y="1606"/>
                </a:lnTo>
              </a:path>
            </a:pathLst>
          </a:custGeom>
          <a:pattFill prst="lgConfetti">
            <a:fgClr>
              <a:srgbClr val="E8E8E8"/>
            </a:fgClr>
            <a:bgClr>
              <a:schemeClr val="bg1"/>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3" name="Freeform 9"/>
          <p:cNvSpPr>
            <a:spLocks/>
          </p:cNvSpPr>
          <p:nvPr/>
        </p:nvSpPr>
        <p:spPr bwMode="auto">
          <a:xfrm>
            <a:off x="6731001" y="3475708"/>
            <a:ext cx="47625" cy="68263"/>
          </a:xfrm>
          <a:custGeom>
            <a:avLst/>
            <a:gdLst>
              <a:gd name="T0" fmla="*/ 73085325 w 30"/>
              <a:gd name="T1" fmla="*/ 52924463 h 43"/>
              <a:gd name="T2" fmla="*/ 73085325 w 30"/>
              <a:gd name="T3" fmla="*/ 52924463 h 43"/>
              <a:gd name="T4" fmla="*/ 35282188 w 30"/>
              <a:gd name="T5" fmla="*/ 0 h 43"/>
              <a:gd name="T6" fmla="*/ 0 w 30"/>
              <a:gd name="T7" fmla="*/ 52924463 h 43"/>
              <a:gd name="T8" fmla="*/ 35282188 w 30"/>
              <a:gd name="T9" fmla="*/ 105847338 h 43"/>
              <a:gd name="T10" fmla="*/ 35282188 w 30"/>
              <a:gd name="T11" fmla="*/ 105847338 h 43"/>
              <a:gd name="T12" fmla="*/ 35282188 w 30"/>
              <a:gd name="T13" fmla="*/ 105847338 h 43"/>
              <a:gd name="T14" fmla="*/ 35282188 w 30"/>
              <a:gd name="T15" fmla="*/ 105847338 h 43"/>
              <a:gd name="T16" fmla="*/ 35282188 w 30"/>
              <a:gd name="T17" fmla="*/ 105847338 h 43"/>
              <a:gd name="T18" fmla="*/ 73085325 w 30"/>
              <a:gd name="T19" fmla="*/ 5292446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3">
                <a:moveTo>
                  <a:pt x="29" y="21"/>
                </a:moveTo>
                <a:lnTo>
                  <a:pt x="29" y="21"/>
                </a:lnTo>
                <a:lnTo>
                  <a:pt x="14" y="0"/>
                </a:lnTo>
                <a:lnTo>
                  <a:pt x="0" y="21"/>
                </a:lnTo>
                <a:lnTo>
                  <a:pt x="14" y="42"/>
                </a:lnTo>
                <a:lnTo>
                  <a:pt x="29"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4" name="Freeform 10"/>
          <p:cNvSpPr>
            <a:spLocks/>
          </p:cNvSpPr>
          <p:nvPr/>
        </p:nvSpPr>
        <p:spPr bwMode="auto">
          <a:xfrm>
            <a:off x="6753226" y="3509045"/>
            <a:ext cx="47625" cy="69850"/>
          </a:xfrm>
          <a:custGeom>
            <a:avLst/>
            <a:gdLst>
              <a:gd name="T0" fmla="*/ 73085325 w 30"/>
              <a:gd name="T1" fmla="*/ 52924075 h 44"/>
              <a:gd name="T2" fmla="*/ 73085325 w 30"/>
              <a:gd name="T3" fmla="*/ 52924075 h 44"/>
              <a:gd name="T4" fmla="*/ 37803138 w 30"/>
              <a:gd name="T5" fmla="*/ 0 h 44"/>
              <a:gd name="T6" fmla="*/ 0 w 30"/>
              <a:gd name="T7" fmla="*/ 52924075 h 44"/>
              <a:gd name="T8" fmla="*/ 37803138 w 30"/>
              <a:gd name="T9" fmla="*/ 108367513 h 44"/>
              <a:gd name="T10" fmla="*/ 37803138 w 30"/>
              <a:gd name="T11" fmla="*/ 108367513 h 44"/>
              <a:gd name="T12" fmla="*/ 37803138 w 30"/>
              <a:gd name="T13" fmla="*/ 108367513 h 44"/>
              <a:gd name="T14" fmla="*/ 37803138 w 30"/>
              <a:gd name="T15" fmla="*/ 108367513 h 44"/>
              <a:gd name="T16" fmla="*/ 37803138 w 30"/>
              <a:gd name="T17" fmla="*/ 108367513 h 44"/>
              <a:gd name="T18" fmla="*/ 73085325 w 30"/>
              <a:gd name="T19" fmla="*/ 52924075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4">
                <a:moveTo>
                  <a:pt x="29" y="21"/>
                </a:moveTo>
                <a:lnTo>
                  <a:pt x="29" y="21"/>
                </a:lnTo>
                <a:lnTo>
                  <a:pt x="15" y="0"/>
                </a:lnTo>
                <a:lnTo>
                  <a:pt x="0" y="21"/>
                </a:lnTo>
                <a:lnTo>
                  <a:pt x="15" y="43"/>
                </a:lnTo>
                <a:lnTo>
                  <a:pt x="29"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5" name="Freeform 11"/>
          <p:cNvSpPr>
            <a:spLocks/>
          </p:cNvSpPr>
          <p:nvPr/>
        </p:nvSpPr>
        <p:spPr bwMode="auto">
          <a:xfrm>
            <a:off x="6777039" y="3542382"/>
            <a:ext cx="46037" cy="69850"/>
          </a:xfrm>
          <a:custGeom>
            <a:avLst/>
            <a:gdLst>
              <a:gd name="T0" fmla="*/ 70563609 w 29"/>
              <a:gd name="T1" fmla="*/ 27722513 h 44"/>
              <a:gd name="T2" fmla="*/ 70563609 w 29"/>
              <a:gd name="T3" fmla="*/ 27722513 h 44"/>
              <a:gd name="T4" fmla="*/ 35281804 w 29"/>
              <a:gd name="T5" fmla="*/ 0 h 44"/>
              <a:gd name="T6" fmla="*/ 0 w 29"/>
              <a:gd name="T7" fmla="*/ 55443438 h 44"/>
              <a:gd name="T8" fmla="*/ 35281804 w 29"/>
              <a:gd name="T9" fmla="*/ 108367513 h 44"/>
              <a:gd name="T10" fmla="*/ 35281804 w 29"/>
              <a:gd name="T11" fmla="*/ 108367513 h 44"/>
              <a:gd name="T12" fmla="*/ 35281804 w 29"/>
              <a:gd name="T13" fmla="*/ 108367513 h 44"/>
              <a:gd name="T14" fmla="*/ 35281804 w 29"/>
              <a:gd name="T15" fmla="*/ 108367513 h 44"/>
              <a:gd name="T16" fmla="*/ 35281804 w 29"/>
              <a:gd name="T17" fmla="*/ 108367513 h 44"/>
              <a:gd name="T18" fmla="*/ 70563609 w 29"/>
              <a:gd name="T19" fmla="*/ 27722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44">
                <a:moveTo>
                  <a:pt x="28" y="11"/>
                </a:moveTo>
                <a:lnTo>
                  <a:pt x="28" y="11"/>
                </a:lnTo>
                <a:lnTo>
                  <a:pt x="14" y="0"/>
                </a:lnTo>
                <a:lnTo>
                  <a:pt x="0" y="22"/>
                </a:lnTo>
                <a:lnTo>
                  <a:pt x="14" y="43"/>
                </a:lnTo>
                <a:lnTo>
                  <a:pt x="28" y="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6" name="Freeform 12"/>
          <p:cNvSpPr>
            <a:spLocks/>
          </p:cNvSpPr>
          <p:nvPr/>
        </p:nvSpPr>
        <p:spPr bwMode="auto">
          <a:xfrm>
            <a:off x="6799264" y="3559846"/>
            <a:ext cx="47625" cy="85725"/>
          </a:xfrm>
          <a:custGeom>
            <a:avLst/>
            <a:gdLst>
              <a:gd name="T0" fmla="*/ 73085325 w 30"/>
              <a:gd name="T1" fmla="*/ 52924075 h 54"/>
              <a:gd name="T2" fmla="*/ 73085325 w 30"/>
              <a:gd name="T3" fmla="*/ 52924075 h 54"/>
              <a:gd name="T4" fmla="*/ 35282188 w 30"/>
              <a:gd name="T5" fmla="*/ 0 h 54"/>
              <a:gd name="T6" fmla="*/ 0 w 30"/>
              <a:gd name="T7" fmla="*/ 80645000 h 54"/>
              <a:gd name="T8" fmla="*/ 35282188 w 30"/>
              <a:gd name="T9" fmla="*/ 133569075 h 54"/>
              <a:gd name="T10" fmla="*/ 35282188 w 30"/>
              <a:gd name="T11" fmla="*/ 133569075 h 54"/>
              <a:gd name="T12" fmla="*/ 35282188 w 30"/>
              <a:gd name="T13" fmla="*/ 133569075 h 54"/>
              <a:gd name="T14" fmla="*/ 35282188 w 30"/>
              <a:gd name="T15" fmla="*/ 133569075 h 54"/>
              <a:gd name="T16" fmla="*/ 35282188 w 30"/>
              <a:gd name="T17" fmla="*/ 133569075 h 54"/>
              <a:gd name="T18" fmla="*/ 73085325 w 30"/>
              <a:gd name="T19" fmla="*/ 5292407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54">
                <a:moveTo>
                  <a:pt x="29" y="21"/>
                </a:moveTo>
                <a:lnTo>
                  <a:pt x="29" y="21"/>
                </a:lnTo>
                <a:lnTo>
                  <a:pt x="14" y="0"/>
                </a:lnTo>
                <a:lnTo>
                  <a:pt x="0" y="32"/>
                </a:lnTo>
                <a:lnTo>
                  <a:pt x="14" y="53"/>
                </a:lnTo>
                <a:lnTo>
                  <a:pt x="29"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7" name="Freeform 13"/>
          <p:cNvSpPr>
            <a:spLocks/>
          </p:cNvSpPr>
          <p:nvPr/>
        </p:nvSpPr>
        <p:spPr bwMode="auto">
          <a:xfrm>
            <a:off x="6821489" y="3593183"/>
            <a:ext cx="58737" cy="85725"/>
          </a:xfrm>
          <a:custGeom>
            <a:avLst/>
            <a:gdLst>
              <a:gd name="T0" fmla="*/ 90724853 w 37"/>
              <a:gd name="T1" fmla="*/ 52924075 h 54"/>
              <a:gd name="T2" fmla="*/ 90724853 w 37"/>
              <a:gd name="T3" fmla="*/ 52924075 h 54"/>
              <a:gd name="T4" fmla="*/ 37801228 w 37"/>
              <a:gd name="T5" fmla="*/ 0 h 54"/>
              <a:gd name="T6" fmla="*/ 0 w 37"/>
              <a:gd name="T7" fmla="*/ 80645000 h 54"/>
              <a:gd name="T8" fmla="*/ 55442966 w 37"/>
              <a:gd name="T9" fmla="*/ 108367513 h 54"/>
              <a:gd name="T10" fmla="*/ 55442966 w 37"/>
              <a:gd name="T11" fmla="*/ 133569075 h 54"/>
              <a:gd name="T12" fmla="*/ 55442966 w 37"/>
              <a:gd name="T13" fmla="*/ 108367513 h 54"/>
              <a:gd name="T14" fmla="*/ 55442966 w 37"/>
              <a:gd name="T15" fmla="*/ 133569075 h 54"/>
              <a:gd name="T16" fmla="*/ 55442966 w 37"/>
              <a:gd name="T17" fmla="*/ 133569075 h 54"/>
              <a:gd name="T18" fmla="*/ 90724853 w 37"/>
              <a:gd name="T19" fmla="*/ 5292407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4">
                <a:moveTo>
                  <a:pt x="36" y="21"/>
                </a:moveTo>
                <a:lnTo>
                  <a:pt x="36" y="21"/>
                </a:lnTo>
                <a:lnTo>
                  <a:pt x="15" y="0"/>
                </a:lnTo>
                <a:lnTo>
                  <a:pt x="0" y="32"/>
                </a:lnTo>
                <a:lnTo>
                  <a:pt x="22" y="43"/>
                </a:lnTo>
                <a:lnTo>
                  <a:pt x="22" y="53"/>
                </a:lnTo>
                <a:lnTo>
                  <a:pt x="22" y="43"/>
                </a:lnTo>
                <a:lnTo>
                  <a:pt x="22" y="53"/>
                </a:lnTo>
                <a:lnTo>
                  <a:pt x="36"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8" name="Freeform 14"/>
          <p:cNvSpPr>
            <a:spLocks/>
          </p:cNvSpPr>
          <p:nvPr/>
        </p:nvSpPr>
        <p:spPr bwMode="auto">
          <a:xfrm>
            <a:off x="6856414" y="3626520"/>
            <a:ext cx="47625" cy="69850"/>
          </a:xfrm>
          <a:custGeom>
            <a:avLst/>
            <a:gdLst>
              <a:gd name="T0" fmla="*/ 73085325 w 30"/>
              <a:gd name="T1" fmla="*/ 27722513 h 44"/>
              <a:gd name="T2" fmla="*/ 73085325 w 30"/>
              <a:gd name="T3" fmla="*/ 27722513 h 44"/>
              <a:gd name="T4" fmla="*/ 35282188 w 30"/>
              <a:gd name="T5" fmla="*/ 0 h 44"/>
              <a:gd name="T6" fmla="*/ 0 w 30"/>
              <a:gd name="T7" fmla="*/ 80645000 h 44"/>
              <a:gd name="T8" fmla="*/ 35282188 w 30"/>
              <a:gd name="T9" fmla="*/ 108367513 h 44"/>
              <a:gd name="T10" fmla="*/ 35282188 w 30"/>
              <a:gd name="T11" fmla="*/ 108367513 h 44"/>
              <a:gd name="T12" fmla="*/ 35282188 w 30"/>
              <a:gd name="T13" fmla="*/ 108367513 h 44"/>
              <a:gd name="T14" fmla="*/ 35282188 w 30"/>
              <a:gd name="T15" fmla="*/ 108367513 h 44"/>
              <a:gd name="T16" fmla="*/ 35282188 w 30"/>
              <a:gd name="T17" fmla="*/ 108367513 h 44"/>
              <a:gd name="T18" fmla="*/ 73085325 w 30"/>
              <a:gd name="T19" fmla="*/ 27722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4">
                <a:moveTo>
                  <a:pt x="29" y="11"/>
                </a:moveTo>
                <a:lnTo>
                  <a:pt x="29" y="11"/>
                </a:lnTo>
                <a:lnTo>
                  <a:pt x="14" y="0"/>
                </a:lnTo>
                <a:lnTo>
                  <a:pt x="0" y="32"/>
                </a:lnTo>
                <a:lnTo>
                  <a:pt x="14" y="43"/>
                </a:lnTo>
                <a:lnTo>
                  <a:pt x="29" y="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9" name="Freeform 15"/>
          <p:cNvSpPr>
            <a:spLocks/>
          </p:cNvSpPr>
          <p:nvPr/>
        </p:nvSpPr>
        <p:spPr bwMode="auto">
          <a:xfrm>
            <a:off x="6878639" y="3643983"/>
            <a:ext cx="58737" cy="85725"/>
          </a:xfrm>
          <a:custGeom>
            <a:avLst/>
            <a:gdLst>
              <a:gd name="T0" fmla="*/ 90724853 w 37"/>
              <a:gd name="T1" fmla="*/ 52924075 h 54"/>
              <a:gd name="T2" fmla="*/ 90724853 w 37"/>
              <a:gd name="T3" fmla="*/ 52924075 h 54"/>
              <a:gd name="T4" fmla="*/ 37801228 w 37"/>
              <a:gd name="T5" fmla="*/ 0 h 54"/>
              <a:gd name="T6" fmla="*/ 0 w 37"/>
              <a:gd name="T7" fmla="*/ 80645000 h 54"/>
              <a:gd name="T8" fmla="*/ 55442966 w 37"/>
              <a:gd name="T9" fmla="*/ 133569075 h 54"/>
              <a:gd name="T10" fmla="*/ 55442966 w 37"/>
              <a:gd name="T11" fmla="*/ 133569075 h 54"/>
              <a:gd name="T12" fmla="*/ 55442966 w 37"/>
              <a:gd name="T13" fmla="*/ 133569075 h 54"/>
              <a:gd name="T14" fmla="*/ 55442966 w 37"/>
              <a:gd name="T15" fmla="*/ 133569075 h 54"/>
              <a:gd name="T16" fmla="*/ 55442966 w 37"/>
              <a:gd name="T17" fmla="*/ 133569075 h 54"/>
              <a:gd name="T18" fmla="*/ 90724853 w 37"/>
              <a:gd name="T19" fmla="*/ 5292407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4">
                <a:moveTo>
                  <a:pt x="36" y="21"/>
                </a:moveTo>
                <a:lnTo>
                  <a:pt x="36" y="21"/>
                </a:lnTo>
                <a:lnTo>
                  <a:pt x="15" y="0"/>
                </a:lnTo>
                <a:lnTo>
                  <a:pt x="0" y="32"/>
                </a:lnTo>
                <a:lnTo>
                  <a:pt x="22" y="53"/>
                </a:lnTo>
                <a:lnTo>
                  <a:pt x="36"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0" name="Freeform 16"/>
          <p:cNvSpPr>
            <a:spLocks/>
          </p:cNvSpPr>
          <p:nvPr/>
        </p:nvSpPr>
        <p:spPr bwMode="auto">
          <a:xfrm>
            <a:off x="6913564" y="3677320"/>
            <a:ext cx="47625" cy="69850"/>
          </a:xfrm>
          <a:custGeom>
            <a:avLst/>
            <a:gdLst>
              <a:gd name="T0" fmla="*/ 73085325 w 30"/>
              <a:gd name="T1" fmla="*/ 27722513 h 44"/>
              <a:gd name="T2" fmla="*/ 73085325 w 30"/>
              <a:gd name="T3" fmla="*/ 27722513 h 44"/>
              <a:gd name="T4" fmla="*/ 35282188 w 30"/>
              <a:gd name="T5" fmla="*/ 0 h 44"/>
              <a:gd name="T6" fmla="*/ 0 w 30"/>
              <a:gd name="T7" fmla="*/ 80645000 h 44"/>
              <a:gd name="T8" fmla="*/ 52924075 w 30"/>
              <a:gd name="T9" fmla="*/ 108367513 h 44"/>
              <a:gd name="T10" fmla="*/ 52924075 w 30"/>
              <a:gd name="T11" fmla="*/ 108367513 h 44"/>
              <a:gd name="T12" fmla="*/ 52924075 w 30"/>
              <a:gd name="T13" fmla="*/ 108367513 h 44"/>
              <a:gd name="T14" fmla="*/ 52924075 w 30"/>
              <a:gd name="T15" fmla="*/ 108367513 h 44"/>
              <a:gd name="T16" fmla="*/ 52924075 w 30"/>
              <a:gd name="T17" fmla="*/ 108367513 h 44"/>
              <a:gd name="T18" fmla="*/ 73085325 w 30"/>
              <a:gd name="T19" fmla="*/ 27722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4">
                <a:moveTo>
                  <a:pt x="29" y="11"/>
                </a:moveTo>
                <a:lnTo>
                  <a:pt x="29" y="11"/>
                </a:lnTo>
                <a:lnTo>
                  <a:pt x="14" y="0"/>
                </a:lnTo>
                <a:lnTo>
                  <a:pt x="0" y="32"/>
                </a:lnTo>
                <a:lnTo>
                  <a:pt x="21" y="43"/>
                </a:lnTo>
                <a:lnTo>
                  <a:pt x="29" y="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1" name="Freeform 17"/>
          <p:cNvSpPr>
            <a:spLocks/>
          </p:cNvSpPr>
          <p:nvPr/>
        </p:nvSpPr>
        <p:spPr bwMode="auto">
          <a:xfrm>
            <a:off x="6946901" y="3694782"/>
            <a:ext cx="47625" cy="69850"/>
          </a:xfrm>
          <a:custGeom>
            <a:avLst/>
            <a:gdLst>
              <a:gd name="T0" fmla="*/ 73085325 w 30"/>
              <a:gd name="T1" fmla="*/ 27722513 h 44"/>
              <a:gd name="T2" fmla="*/ 73085325 w 30"/>
              <a:gd name="T3" fmla="*/ 27722513 h 44"/>
              <a:gd name="T4" fmla="*/ 20161250 w 30"/>
              <a:gd name="T5" fmla="*/ 0 h 44"/>
              <a:gd name="T6" fmla="*/ 0 w 30"/>
              <a:gd name="T7" fmla="*/ 80645000 h 44"/>
              <a:gd name="T8" fmla="*/ 55443438 w 30"/>
              <a:gd name="T9" fmla="*/ 108367513 h 44"/>
              <a:gd name="T10" fmla="*/ 55443438 w 30"/>
              <a:gd name="T11" fmla="*/ 108367513 h 44"/>
              <a:gd name="T12" fmla="*/ 55443438 w 30"/>
              <a:gd name="T13" fmla="*/ 108367513 h 44"/>
              <a:gd name="T14" fmla="*/ 55443438 w 30"/>
              <a:gd name="T15" fmla="*/ 108367513 h 44"/>
              <a:gd name="T16" fmla="*/ 55443438 w 30"/>
              <a:gd name="T17" fmla="*/ 108367513 h 44"/>
              <a:gd name="T18" fmla="*/ 73085325 w 30"/>
              <a:gd name="T19" fmla="*/ 27722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4">
                <a:moveTo>
                  <a:pt x="29" y="11"/>
                </a:moveTo>
                <a:lnTo>
                  <a:pt x="29" y="11"/>
                </a:lnTo>
                <a:lnTo>
                  <a:pt x="8" y="0"/>
                </a:lnTo>
                <a:lnTo>
                  <a:pt x="0" y="32"/>
                </a:lnTo>
                <a:lnTo>
                  <a:pt x="22" y="43"/>
                </a:lnTo>
                <a:lnTo>
                  <a:pt x="29" y="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2" name="Freeform 18"/>
          <p:cNvSpPr>
            <a:spLocks/>
          </p:cNvSpPr>
          <p:nvPr/>
        </p:nvSpPr>
        <p:spPr bwMode="auto">
          <a:xfrm>
            <a:off x="6981826" y="3712245"/>
            <a:ext cx="47625" cy="68262"/>
          </a:xfrm>
          <a:custGeom>
            <a:avLst/>
            <a:gdLst>
              <a:gd name="T0" fmla="*/ 73085325 w 30"/>
              <a:gd name="T1" fmla="*/ 25201378 h 43"/>
              <a:gd name="T2" fmla="*/ 73085325 w 30"/>
              <a:gd name="T3" fmla="*/ 25201378 h 43"/>
              <a:gd name="T4" fmla="*/ 17641888 w 30"/>
              <a:gd name="T5" fmla="*/ 0 h 43"/>
              <a:gd name="T6" fmla="*/ 0 w 30"/>
              <a:gd name="T7" fmla="*/ 80644409 h 43"/>
              <a:gd name="T8" fmla="*/ 55443438 w 30"/>
              <a:gd name="T9" fmla="*/ 105845787 h 43"/>
              <a:gd name="T10" fmla="*/ 55443438 w 30"/>
              <a:gd name="T11" fmla="*/ 105845787 h 43"/>
              <a:gd name="T12" fmla="*/ 55443438 w 30"/>
              <a:gd name="T13" fmla="*/ 105845787 h 43"/>
              <a:gd name="T14" fmla="*/ 55443438 w 30"/>
              <a:gd name="T15" fmla="*/ 105845787 h 43"/>
              <a:gd name="T16" fmla="*/ 55443438 w 30"/>
              <a:gd name="T17" fmla="*/ 105845787 h 43"/>
              <a:gd name="T18" fmla="*/ 73085325 w 30"/>
              <a:gd name="T19" fmla="*/ 2520137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3">
                <a:moveTo>
                  <a:pt x="29" y="10"/>
                </a:moveTo>
                <a:lnTo>
                  <a:pt x="29" y="10"/>
                </a:lnTo>
                <a:lnTo>
                  <a:pt x="7" y="0"/>
                </a:lnTo>
                <a:lnTo>
                  <a:pt x="0" y="32"/>
                </a:lnTo>
                <a:lnTo>
                  <a:pt x="22" y="42"/>
                </a:lnTo>
                <a:lnTo>
                  <a:pt x="29" y="1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 name="Freeform 19"/>
          <p:cNvSpPr>
            <a:spLocks/>
          </p:cNvSpPr>
          <p:nvPr/>
        </p:nvSpPr>
        <p:spPr bwMode="auto">
          <a:xfrm>
            <a:off x="7016750" y="3728120"/>
            <a:ext cx="46038" cy="69850"/>
          </a:xfrm>
          <a:custGeom>
            <a:avLst/>
            <a:gdLst>
              <a:gd name="T0" fmla="*/ 70565141 w 29"/>
              <a:gd name="T1" fmla="*/ 27722513 h 44"/>
              <a:gd name="T2" fmla="*/ 70565141 w 29"/>
              <a:gd name="T3" fmla="*/ 27722513 h 44"/>
              <a:gd name="T4" fmla="*/ 17642079 w 29"/>
              <a:gd name="T5" fmla="*/ 0 h 44"/>
              <a:gd name="T6" fmla="*/ 0 w 29"/>
              <a:gd name="T7" fmla="*/ 80645000 h 44"/>
              <a:gd name="T8" fmla="*/ 52924650 w 29"/>
              <a:gd name="T9" fmla="*/ 108367513 h 44"/>
              <a:gd name="T10" fmla="*/ 52924650 w 29"/>
              <a:gd name="T11" fmla="*/ 108367513 h 44"/>
              <a:gd name="T12" fmla="*/ 70565141 w 29"/>
              <a:gd name="T13" fmla="*/ 27722513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44">
                <a:moveTo>
                  <a:pt x="28" y="11"/>
                </a:moveTo>
                <a:lnTo>
                  <a:pt x="28" y="11"/>
                </a:lnTo>
                <a:lnTo>
                  <a:pt x="7" y="0"/>
                </a:lnTo>
                <a:lnTo>
                  <a:pt x="0" y="32"/>
                </a:lnTo>
                <a:lnTo>
                  <a:pt x="21" y="43"/>
                </a:lnTo>
                <a:lnTo>
                  <a:pt x="28" y="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4" name="Freeform 20"/>
          <p:cNvSpPr>
            <a:spLocks/>
          </p:cNvSpPr>
          <p:nvPr/>
        </p:nvSpPr>
        <p:spPr bwMode="auto">
          <a:xfrm>
            <a:off x="7050089" y="3745583"/>
            <a:ext cx="58737" cy="68263"/>
          </a:xfrm>
          <a:custGeom>
            <a:avLst/>
            <a:gdLst>
              <a:gd name="T0" fmla="*/ 73083115 w 37"/>
              <a:gd name="T1" fmla="*/ 27722716 h 43"/>
              <a:gd name="T2" fmla="*/ 90724853 w 37"/>
              <a:gd name="T3" fmla="*/ 27722716 h 43"/>
              <a:gd name="T4" fmla="*/ 17640150 w 37"/>
              <a:gd name="T5" fmla="*/ 0 h 43"/>
              <a:gd name="T6" fmla="*/ 0 w 37"/>
              <a:gd name="T7" fmla="*/ 80645591 h 43"/>
              <a:gd name="T8" fmla="*/ 73083115 w 37"/>
              <a:gd name="T9" fmla="*/ 105847338 h 43"/>
              <a:gd name="T10" fmla="*/ 73083115 w 37"/>
              <a:gd name="T11" fmla="*/ 105847338 h 43"/>
              <a:gd name="T12" fmla="*/ 73083115 w 37"/>
              <a:gd name="T13" fmla="*/ 105847338 h 43"/>
              <a:gd name="T14" fmla="*/ 73083115 w 37"/>
              <a:gd name="T15" fmla="*/ 105847338 h 43"/>
              <a:gd name="T16" fmla="*/ 73083115 w 37"/>
              <a:gd name="T17" fmla="*/ 105847338 h 43"/>
              <a:gd name="T18" fmla="*/ 73083115 w 37"/>
              <a:gd name="T19" fmla="*/ 27722716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43">
                <a:moveTo>
                  <a:pt x="29" y="11"/>
                </a:moveTo>
                <a:lnTo>
                  <a:pt x="36" y="11"/>
                </a:lnTo>
                <a:lnTo>
                  <a:pt x="7" y="0"/>
                </a:lnTo>
                <a:lnTo>
                  <a:pt x="0" y="32"/>
                </a:lnTo>
                <a:lnTo>
                  <a:pt x="29" y="42"/>
                </a:lnTo>
                <a:lnTo>
                  <a:pt x="29" y="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5" name="Freeform 21"/>
          <p:cNvSpPr>
            <a:spLocks/>
          </p:cNvSpPr>
          <p:nvPr/>
        </p:nvSpPr>
        <p:spPr bwMode="auto">
          <a:xfrm>
            <a:off x="7096126" y="3763045"/>
            <a:ext cx="47625" cy="68262"/>
          </a:xfrm>
          <a:custGeom>
            <a:avLst/>
            <a:gdLst>
              <a:gd name="T0" fmla="*/ 73085325 w 30"/>
              <a:gd name="T1" fmla="*/ 0 h 43"/>
              <a:gd name="T2" fmla="*/ 73085325 w 30"/>
              <a:gd name="T3" fmla="*/ 0 h 43"/>
              <a:gd name="T4" fmla="*/ 0 w 30"/>
              <a:gd name="T5" fmla="*/ 0 h 43"/>
              <a:gd name="T6" fmla="*/ 0 w 30"/>
              <a:gd name="T7" fmla="*/ 78123478 h 43"/>
              <a:gd name="T8" fmla="*/ 52924075 w 30"/>
              <a:gd name="T9" fmla="*/ 105845787 h 43"/>
              <a:gd name="T10" fmla="*/ 52924075 w 30"/>
              <a:gd name="T11" fmla="*/ 105845787 h 43"/>
              <a:gd name="T12" fmla="*/ 52924075 w 30"/>
              <a:gd name="T13" fmla="*/ 105845787 h 43"/>
              <a:gd name="T14" fmla="*/ 52924075 w 30"/>
              <a:gd name="T15" fmla="*/ 105845787 h 43"/>
              <a:gd name="T16" fmla="*/ 52924075 w 30"/>
              <a:gd name="T17" fmla="*/ 105845787 h 43"/>
              <a:gd name="T18" fmla="*/ 73085325 w 30"/>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3">
                <a:moveTo>
                  <a:pt x="29" y="0"/>
                </a:moveTo>
                <a:lnTo>
                  <a:pt x="29" y="0"/>
                </a:lnTo>
                <a:lnTo>
                  <a:pt x="0" y="0"/>
                </a:lnTo>
                <a:lnTo>
                  <a:pt x="0" y="31"/>
                </a:lnTo>
                <a:lnTo>
                  <a:pt x="21" y="42"/>
                </a:lnTo>
                <a:lnTo>
                  <a:pt x="2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6" name="Freeform 22"/>
          <p:cNvSpPr>
            <a:spLocks/>
          </p:cNvSpPr>
          <p:nvPr/>
        </p:nvSpPr>
        <p:spPr bwMode="auto">
          <a:xfrm>
            <a:off x="7129464" y="3763045"/>
            <a:ext cx="47625" cy="68262"/>
          </a:xfrm>
          <a:custGeom>
            <a:avLst/>
            <a:gdLst>
              <a:gd name="T0" fmla="*/ 73085325 w 30"/>
              <a:gd name="T1" fmla="*/ 25201378 h 43"/>
              <a:gd name="T2" fmla="*/ 73085325 w 30"/>
              <a:gd name="T3" fmla="*/ 25201378 h 43"/>
              <a:gd name="T4" fmla="*/ 20161250 w 30"/>
              <a:gd name="T5" fmla="*/ 0 h 43"/>
              <a:gd name="T6" fmla="*/ 0 w 30"/>
              <a:gd name="T7" fmla="*/ 105845787 h 43"/>
              <a:gd name="T8" fmla="*/ 73085325 w 30"/>
              <a:gd name="T9" fmla="*/ 105845787 h 43"/>
              <a:gd name="T10" fmla="*/ 73085325 w 30"/>
              <a:gd name="T11" fmla="*/ 105845787 h 43"/>
              <a:gd name="T12" fmla="*/ 73085325 w 30"/>
              <a:gd name="T13" fmla="*/ 105845787 h 43"/>
              <a:gd name="T14" fmla="*/ 73085325 w 30"/>
              <a:gd name="T15" fmla="*/ 105845787 h 43"/>
              <a:gd name="T16" fmla="*/ 73085325 w 30"/>
              <a:gd name="T17" fmla="*/ 105845787 h 43"/>
              <a:gd name="T18" fmla="*/ 73085325 w 30"/>
              <a:gd name="T19" fmla="*/ 2520137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3">
                <a:moveTo>
                  <a:pt x="29" y="10"/>
                </a:moveTo>
                <a:lnTo>
                  <a:pt x="29" y="10"/>
                </a:lnTo>
                <a:lnTo>
                  <a:pt x="8" y="0"/>
                </a:lnTo>
                <a:lnTo>
                  <a:pt x="0" y="42"/>
                </a:lnTo>
                <a:lnTo>
                  <a:pt x="29" y="42"/>
                </a:lnTo>
                <a:lnTo>
                  <a:pt x="29" y="1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7" name="Freeform 23"/>
          <p:cNvSpPr>
            <a:spLocks/>
          </p:cNvSpPr>
          <p:nvPr/>
        </p:nvSpPr>
        <p:spPr bwMode="auto">
          <a:xfrm>
            <a:off x="7175501" y="3778921"/>
            <a:ext cx="47625" cy="52387"/>
          </a:xfrm>
          <a:custGeom>
            <a:avLst/>
            <a:gdLst>
              <a:gd name="T0" fmla="*/ 73085325 w 30"/>
              <a:gd name="T1" fmla="*/ 0 h 33"/>
              <a:gd name="T2" fmla="*/ 73085325 w 30"/>
              <a:gd name="T3" fmla="*/ 0 h 33"/>
              <a:gd name="T4" fmla="*/ 0 w 30"/>
              <a:gd name="T5" fmla="*/ 0 h 33"/>
              <a:gd name="T6" fmla="*/ 0 w 30"/>
              <a:gd name="T7" fmla="*/ 80644230 h 33"/>
              <a:gd name="T8" fmla="*/ 55443438 w 30"/>
              <a:gd name="T9" fmla="*/ 80644230 h 33"/>
              <a:gd name="T10" fmla="*/ 73085325 w 30"/>
              <a:gd name="T11" fmla="*/ 80644230 h 33"/>
              <a:gd name="T12" fmla="*/ 55443438 w 30"/>
              <a:gd name="T13" fmla="*/ 80644230 h 33"/>
              <a:gd name="T14" fmla="*/ 55443438 w 30"/>
              <a:gd name="T15" fmla="*/ 80644230 h 33"/>
              <a:gd name="T16" fmla="*/ 73085325 w 30"/>
              <a:gd name="T17" fmla="*/ 80644230 h 33"/>
              <a:gd name="T18" fmla="*/ 73085325 w 30"/>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33">
                <a:moveTo>
                  <a:pt x="29" y="0"/>
                </a:moveTo>
                <a:lnTo>
                  <a:pt x="29" y="0"/>
                </a:lnTo>
                <a:lnTo>
                  <a:pt x="0" y="0"/>
                </a:lnTo>
                <a:lnTo>
                  <a:pt x="0" y="32"/>
                </a:lnTo>
                <a:lnTo>
                  <a:pt x="22" y="32"/>
                </a:lnTo>
                <a:lnTo>
                  <a:pt x="29" y="32"/>
                </a:lnTo>
                <a:lnTo>
                  <a:pt x="22" y="32"/>
                </a:lnTo>
                <a:lnTo>
                  <a:pt x="29" y="32"/>
                </a:lnTo>
                <a:lnTo>
                  <a:pt x="2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8" name="Freeform 24"/>
          <p:cNvSpPr>
            <a:spLocks/>
          </p:cNvSpPr>
          <p:nvPr/>
        </p:nvSpPr>
        <p:spPr bwMode="auto">
          <a:xfrm>
            <a:off x="7221539" y="3778921"/>
            <a:ext cx="34925" cy="52387"/>
          </a:xfrm>
          <a:custGeom>
            <a:avLst/>
            <a:gdLst>
              <a:gd name="T0" fmla="*/ 52924075 w 22"/>
              <a:gd name="T1" fmla="*/ 0 h 33"/>
              <a:gd name="T2" fmla="*/ 52924075 w 22"/>
              <a:gd name="T3" fmla="*/ 0 h 33"/>
              <a:gd name="T4" fmla="*/ 0 w 22"/>
              <a:gd name="T5" fmla="*/ 0 h 33"/>
              <a:gd name="T6" fmla="*/ 0 w 22"/>
              <a:gd name="T7" fmla="*/ 80644230 h 33"/>
              <a:gd name="T8" fmla="*/ 52924075 w 22"/>
              <a:gd name="T9" fmla="*/ 80644230 h 33"/>
              <a:gd name="T10" fmla="*/ 52924075 w 22"/>
              <a:gd name="T11" fmla="*/ 80644230 h 33"/>
              <a:gd name="T12" fmla="*/ 52924075 w 22"/>
              <a:gd name="T13" fmla="*/ 80644230 h 33"/>
              <a:gd name="T14" fmla="*/ 52924075 w 22"/>
              <a:gd name="T15" fmla="*/ 80644230 h 33"/>
              <a:gd name="T16" fmla="*/ 52924075 w 22"/>
              <a:gd name="T17" fmla="*/ 80644230 h 33"/>
              <a:gd name="T18" fmla="*/ 52924075 w 22"/>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33">
                <a:moveTo>
                  <a:pt x="21" y="0"/>
                </a:moveTo>
                <a:lnTo>
                  <a:pt x="21" y="0"/>
                </a:lnTo>
                <a:lnTo>
                  <a:pt x="0" y="0"/>
                </a:lnTo>
                <a:lnTo>
                  <a:pt x="0" y="32"/>
                </a:lnTo>
                <a:lnTo>
                  <a:pt x="21" y="32"/>
                </a:lnTo>
                <a:lnTo>
                  <a:pt x="2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9" name="Freeform 25"/>
          <p:cNvSpPr>
            <a:spLocks/>
          </p:cNvSpPr>
          <p:nvPr/>
        </p:nvSpPr>
        <p:spPr bwMode="auto">
          <a:xfrm>
            <a:off x="7254875" y="3778921"/>
            <a:ext cx="71438" cy="52387"/>
          </a:xfrm>
          <a:custGeom>
            <a:avLst/>
            <a:gdLst>
              <a:gd name="T0" fmla="*/ 90726260 w 45"/>
              <a:gd name="T1" fmla="*/ 0 h 33"/>
              <a:gd name="T2" fmla="*/ 90726260 w 45"/>
              <a:gd name="T3" fmla="*/ 0 h 33"/>
              <a:gd name="T4" fmla="*/ 0 w 45"/>
              <a:gd name="T5" fmla="*/ 0 h 33"/>
              <a:gd name="T6" fmla="*/ 0 w 45"/>
              <a:gd name="T7" fmla="*/ 80644230 h 33"/>
              <a:gd name="T8" fmla="*/ 110887651 w 45"/>
              <a:gd name="T9" fmla="*/ 80644230 h 33"/>
              <a:gd name="T10" fmla="*/ 110887651 w 45"/>
              <a:gd name="T11" fmla="*/ 80644230 h 33"/>
              <a:gd name="T12" fmla="*/ 110887651 w 45"/>
              <a:gd name="T13" fmla="*/ 80644230 h 33"/>
              <a:gd name="T14" fmla="*/ 110887651 w 45"/>
              <a:gd name="T15" fmla="*/ 80644230 h 33"/>
              <a:gd name="T16" fmla="*/ 110887651 w 45"/>
              <a:gd name="T17" fmla="*/ 80644230 h 33"/>
              <a:gd name="T18" fmla="*/ 90726260 w 45"/>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33">
                <a:moveTo>
                  <a:pt x="36" y="0"/>
                </a:moveTo>
                <a:lnTo>
                  <a:pt x="36" y="0"/>
                </a:lnTo>
                <a:lnTo>
                  <a:pt x="0" y="0"/>
                </a:lnTo>
                <a:lnTo>
                  <a:pt x="0" y="32"/>
                </a:lnTo>
                <a:lnTo>
                  <a:pt x="44" y="32"/>
                </a:lnTo>
                <a:lnTo>
                  <a:pt x="36"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0" name="Freeform 26"/>
          <p:cNvSpPr>
            <a:spLocks/>
          </p:cNvSpPr>
          <p:nvPr/>
        </p:nvSpPr>
        <p:spPr bwMode="auto">
          <a:xfrm>
            <a:off x="7312025" y="3763045"/>
            <a:ext cx="69850" cy="68262"/>
          </a:xfrm>
          <a:custGeom>
            <a:avLst/>
            <a:gdLst>
              <a:gd name="T0" fmla="*/ 90725625 w 44"/>
              <a:gd name="T1" fmla="*/ 0 h 43"/>
              <a:gd name="T2" fmla="*/ 90725625 w 44"/>
              <a:gd name="T3" fmla="*/ 0 h 43"/>
              <a:gd name="T4" fmla="*/ 0 w 44"/>
              <a:gd name="T5" fmla="*/ 25201378 h 43"/>
              <a:gd name="T6" fmla="*/ 20161250 w 44"/>
              <a:gd name="T7" fmla="*/ 105845787 h 43"/>
              <a:gd name="T8" fmla="*/ 108367513 w 44"/>
              <a:gd name="T9" fmla="*/ 105845787 h 43"/>
              <a:gd name="T10" fmla="*/ 108367513 w 44"/>
              <a:gd name="T11" fmla="*/ 105845787 h 43"/>
              <a:gd name="T12" fmla="*/ 108367513 w 44"/>
              <a:gd name="T13" fmla="*/ 105845787 h 43"/>
              <a:gd name="T14" fmla="*/ 108367513 w 44"/>
              <a:gd name="T15" fmla="*/ 105845787 h 43"/>
              <a:gd name="T16" fmla="*/ 108367513 w 44"/>
              <a:gd name="T17" fmla="*/ 105845787 h 43"/>
              <a:gd name="T18" fmla="*/ 90725625 w 44"/>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43">
                <a:moveTo>
                  <a:pt x="36" y="0"/>
                </a:moveTo>
                <a:lnTo>
                  <a:pt x="36" y="0"/>
                </a:lnTo>
                <a:lnTo>
                  <a:pt x="0" y="10"/>
                </a:lnTo>
                <a:lnTo>
                  <a:pt x="8" y="42"/>
                </a:lnTo>
                <a:lnTo>
                  <a:pt x="43" y="42"/>
                </a:lnTo>
                <a:lnTo>
                  <a:pt x="36"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1" name="Freeform 27"/>
          <p:cNvSpPr>
            <a:spLocks/>
          </p:cNvSpPr>
          <p:nvPr/>
        </p:nvSpPr>
        <p:spPr bwMode="auto">
          <a:xfrm>
            <a:off x="7369175" y="3745583"/>
            <a:ext cx="69850" cy="85725"/>
          </a:xfrm>
          <a:custGeom>
            <a:avLst/>
            <a:gdLst>
              <a:gd name="T0" fmla="*/ 90725625 w 44"/>
              <a:gd name="T1" fmla="*/ 0 h 54"/>
              <a:gd name="T2" fmla="*/ 90725625 w 44"/>
              <a:gd name="T3" fmla="*/ 0 h 54"/>
              <a:gd name="T4" fmla="*/ 0 w 44"/>
              <a:gd name="T5" fmla="*/ 27722513 h 54"/>
              <a:gd name="T6" fmla="*/ 17641888 w 44"/>
              <a:gd name="T7" fmla="*/ 133569075 h 54"/>
              <a:gd name="T8" fmla="*/ 108367513 w 44"/>
              <a:gd name="T9" fmla="*/ 105846563 h 54"/>
              <a:gd name="T10" fmla="*/ 108367513 w 44"/>
              <a:gd name="T11" fmla="*/ 105846563 h 54"/>
              <a:gd name="T12" fmla="*/ 108367513 w 44"/>
              <a:gd name="T13" fmla="*/ 105846563 h 54"/>
              <a:gd name="T14" fmla="*/ 108367513 w 44"/>
              <a:gd name="T15" fmla="*/ 105846563 h 54"/>
              <a:gd name="T16" fmla="*/ 108367513 w 44"/>
              <a:gd name="T17" fmla="*/ 105846563 h 54"/>
              <a:gd name="T18" fmla="*/ 90725625 w 44"/>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54">
                <a:moveTo>
                  <a:pt x="36" y="0"/>
                </a:moveTo>
                <a:lnTo>
                  <a:pt x="36" y="0"/>
                </a:lnTo>
                <a:lnTo>
                  <a:pt x="0" y="11"/>
                </a:lnTo>
                <a:lnTo>
                  <a:pt x="7" y="53"/>
                </a:lnTo>
                <a:lnTo>
                  <a:pt x="43" y="42"/>
                </a:lnTo>
                <a:lnTo>
                  <a:pt x="36"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2" name="Freeform 28"/>
          <p:cNvSpPr>
            <a:spLocks/>
          </p:cNvSpPr>
          <p:nvPr/>
        </p:nvSpPr>
        <p:spPr bwMode="auto">
          <a:xfrm>
            <a:off x="7426325" y="3728121"/>
            <a:ext cx="69850" cy="85725"/>
          </a:xfrm>
          <a:custGeom>
            <a:avLst/>
            <a:gdLst>
              <a:gd name="T0" fmla="*/ 90725625 w 44"/>
              <a:gd name="T1" fmla="*/ 0 h 54"/>
              <a:gd name="T2" fmla="*/ 90725625 w 44"/>
              <a:gd name="T3" fmla="*/ 0 h 54"/>
              <a:gd name="T4" fmla="*/ 0 w 44"/>
              <a:gd name="T5" fmla="*/ 27722513 h 54"/>
              <a:gd name="T6" fmla="*/ 17641888 w 44"/>
              <a:gd name="T7" fmla="*/ 133569075 h 54"/>
              <a:gd name="T8" fmla="*/ 108367513 w 44"/>
              <a:gd name="T9" fmla="*/ 80645000 h 54"/>
              <a:gd name="T10" fmla="*/ 108367513 w 44"/>
              <a:gd name="T11" fmla="*/ 80645000 h 54"/>
              <a:gd name="T12" fmla="*/ 108367513 w 44"/>
              <a:gd name="T13" fmla="*/ 80645000 h 54"/>
              <a:gd name="T14" fmla="*/ 108367513 w 44"/>
              <a:gd name="T15" fmla="*/ 80645000 h 54"/>
              <a:gd name="T16" fmla="*/ 108367513 w 44"/>
              <a:gd name="T17" fmla="*/ 80645000 h 54"/>
              <a:gd name="T18" fmla="*/ 90725625 w 44"/>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54">
                <a:moveTo>
                  <a:pt x="36" y="0"/>
                </a:moveTo>
                <a:lnTo>
                  <a:pt x="36" y="0"/>
                </a:lnTo>
                <a:lnTo>
                  <a:pt x="0" y="11"/>
                </a:lnTo>
                <a:lnTo>
                  <a:pt x="7" y="53"/>
                </a:lnTo>
                <a:lnTo>
                  <a:pt x="43" y="32"/>
                </a:lnTo>
                <a:lnTo>
                  <a:pt x="36"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3" name="Freeform 29"/>
          <p:cNvSpPr>
            <a:spLocks/>
          </p:cNvSpPr>
          <p:nvPr/>
        </p:nvSpPr>
        <p:spPr bwMode="auto">
          <a:xfrm>
            <a:off x="7483475" y="3712245"/>
            <a:ext cx="69850" cy="68262"/>
          </a:xfrm>
          <a:custGeom>
            <a:avLst/>
            <a:gdLst>
              <a:gd name="T0" fmla="*/ 73085325 w 44"/>
              <a:gd name="T1" fmla="*/ 0 h 43"/>
              <a:gd name="T2" fmla="*/ 73085325 w 44"/>
              <a:gd name="T3" fmla="*/ 0 h 43"/>
              <a:gd name="T4" fmla="*/ 0 w 44"/>
              <a:gd name="T5" fmla="*/ 25201378 h 43"/>
              <a:gd name="T6" fmla="*/ 17641888 w 44"/>
              <a:gd name="T7" fmla="*/ 105845787 h 43"/>
              <a:gd name="T8" fmla="*/ 90725625 w 44"/>
              <a:gd name="T9" fmla="*/ 80644409 h 43"/>
              <a:gd name="T10" fmla="*/ 108367513 w 44"/>
              <a:gd name="T11" fmla="*/ 80644409 h 43"/>
              <a:gd name="T12" fmla="*/ 90725625 w 44"/>
              <a:gd name="T13" fmla="*/ 80644409 h 43"/>
              <a:gd name="T14" fmla="*/ 90725625 w 44"/>
              <a:gd name="T15" fmla="*/ 80644409 h 43"/>
              <a:gd name="T16" fmla="*/ 108367513 w 44"/>
              <a:gd name="T17" fmla="*/ 80644409 h 43"/>
              <a:gd name="T18" fmla="*/ 73085325 w 44"/>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43">
                <a:moveTo>
                  <a:pt x="29" y="0"/>
                </a:moveTo>
                <a:lnTo>
                  <a:pt x="29" y="0"/>
                </a:lnTo>
                <a:lnTo>
                  <a:pt x="0" y="10"/>
                </a:lnTo>
                <a:lnTo>
                  <a:pt x="7" y="42"/>
                </a:lnTo>
                <a:lnTo>
                  <a:pt x="36" y="32"/>
                </a:lnTo>
                <a:lnTo>
                  <a:pt x="43" y="32"/>
                </a:lnTo>
                <a:lnTo>
                  <a:pt x="36" y="32"/>
                </a:lnTo>
                <a:lnTo>
                  <a:pt x="43" y="32"/>
                </a:lnTo>
                <a:lnTo>
                  <a:pt x="2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4" name="Freeform 30"/>
          <p:cNvSpPr>
            <a:spLocks/>
          </p:cNvSpPr>
          <p:nvPr/>
        </p:nvSpPr>
        <p:spPr bwMode="auto">
          <a:xfrm>
            <a:off x="7529513" y="3677320"/>
            <a:ext cx="69850" cy="87312"/>
          </a:xfrm>
          <a:custGeom>
            <a:avLst/>
            <a:gdLst>
              <a:gd name="T0" fmla="*/ 73085325 w 44"/>
              <a:gd name="T1" fmla="*/ 0 h 55"/>
              <a:gd name="T2" fmla="*/ 73085325 w 44"/>
              <a:gd name="T3" fmla="*/ 0 h 55"/>
              <a:gd name="T4" fmla="*/ 0 w 44"/>
              <a:gd name="T5" fmla="*/ 55443120 h 55"/>
              <a:gd name="T6" fmla="*/ 35282188 w 44"/>
              <a:gd name="T7" fmla="*/ 136087658 h 55"/>
              <a:gd name="T8" fmla="*/ 108367513 w 44"/>
              <a:gd name="T9" fmla="*/ 80644538 h 55"/>
              <a:gd name="T10" fmla="*/ 108367513 w 44"/>
              <a:gd name="T11" fmla="*/ 80644538 h 55"/>
              <a:gd name="T12" fmla="*/ 108367513 w 44"/>
              <a:gd name="T13" fmla="*/ 80644538 h 55"/>
              <a:gd name="T14" fmla="*/ 108367513 w 44"/>
              <a:gd name="T15" fmla="*/ 80644538 h 55"/>
              <a:gd name="T16" fmla="*/ 108367513 w 44"/>
              <a:gd name="T17" fmla="*/ 80644538 h 55"/>
              <a:gd name="T18" fmla="*/ 73085325 w 44"/>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55">
                <a:moveTo>
                  <a:pt x="29" y="0"/>
                </a:moveTo>
                <a:lnTo>
                  <a:pt x="29" y="0"/>
                </a:lnTo>
                <a:lnTo>
                  <a:pt x="0" y="22"/>
                </a:lnTo>
                <a:lnTo>
                  <a:pt x="14" y="54"/>
                </a:lnTo>
                <a:lnTo>
                  <a:pt x="43" y="32"/>
                </a:lnTo>
                <a:lnTo>
                  <a:pt x="2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5" name="Freeform 31"/>
          <p:cNvSpPr>
            <a:spLocks/>
          </p:cNvSpPr>
          <p:nvPr/>
        </p:nvSpPr>
        <p:spPr bwMode="auto">
          <a:xfrm>
            <a:off x="7575550" y="3643983"/>
            <a:ext cx="69850" cy="85725"/>
          </a:xfrm>
          <a:custGeom>
            <a:avLst/>
            <a:gdLst>
              <a:gd name="T0" fmla="*/ 70564375 w 44"/>
              <a:gd name="T1" fmla="*/ 0 h 54"/>
              <a:gd name="T2" fmla="*/ 70564375 w 44"/>
              <a:gd name="T3" fmla="*/ 0 h 54"/>
              <a:gd name="T4" fmla="*/ 0 w 44"/>
              <a:gd name="T5" fmla="*/ 52924075 h 54"/>
              <a:gd name="T6" fmla="*/ 35282188 w 44"/>
              <a:gd name="T7" fmla="*/ 133569075 h 54"/>
              <a:gd name="T8" fmla="*/ 108367513 w 44"/>
              <a:gd name="T9" fmla="*/ 52924075 h 54"/>
              <a:gd name="T10" fmla="*/ 108367513 w 44"/>
              <a:gd name="T11" fmla="*/ 52924075 h 54"/>
              <a:gd name="T12" fmla="*/ 108367513 w 44"/>
              <a:gd name="T13" fmla="*/ 52924075 h 54"/>
              <a:gd name="T14" fmla="*/ 108367513 w 44"/>
              <a:gd name="T15" fmla="*/ 52924075 h 54"/>
              <a:gd name="T16" fmla="*/ 108367513 w 44"/>
              <a:gd name="T17" fmla="*/ 52924075 h 54"/>
              <a:gd name="T18" fmla="*/ 70564375 w 44"/>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54">
                <a:moveTo>
                  <a:pt x="28" y="0"/>
                </a:moveTo>
                <a:lnTo>
                  <a:pt x="28" y="0"/>
                </a:lnTo>
                <a:lnTo>
                  <a:pt x="0" y="21"/>
                </a:lnTo>
                <a:lnTo>
                  <a:pt x="14" y="53"/>
                </a:lnTo>
                <a:lnTo>
                  <a:pt x="43" y="21"/>
                </a:lnTo>
                <a:lnTo>
                  <a:pt x="2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6" name="Freeform 32"/>
          <p:cNvSpPr>
            <a:spLocks/>
          </p:cNvSpPr>
          <p:nvPr/>
        </p:nvSpPr>
        <p:spPr bwMode="auto">
          <a:xfrm>
            <a:off x="7620000" y="3593183"/>
            <a:ext cx="69850" cy="85725"/>
          </a:xfrm>
          <a:custGeom>
            <a:avLst/>
            <a:gdLst>
              <a:gd name="T0" fmla="*/ 73085325 w 44"/>
              <a:gd name="T1" fmla="*/ 0 h 54"/>
              <a:gd name="T2" fmla="*/ 73085325 w 44"/>
              <a:gd name="T3" fmla="*/ 0 h 54"/>
              <a:gd name="T4" fmla="*/ 0 w 44"/>
              <a:gd name="T5" fmla="*/ 80645000 h 54"/>
              <a:gd name="T6" fmla="*/ 37803138 w 44"/>
              <a:gd name="T7" fmla="*/ 133569075 h 54"/>
              <a:gd name="T8" fmla="*/ 108367513 w 44"/>
              <a:gd name="T9" fmla="*/ 80645000 h 54"/>
              <a:gd name="T10" fmla="*/ 108367513 w 44"/>
              <a:gd name="T11" fmla="*/ 80645000 h 54"/>
              <a:gd name="T12" fmla="*/ 108367513 w 44"/>
              <a:gd name="T13" fmla="*/ 80645000 h 54"/>
              <a:gd name="T14" fmla="*/ 108367513 w 44"/>
              <a:gd name="T15" fmla="*/ 80645000 h 54"/>
              <a:gd name="T16" fmla="*/ 108367513 w 44"/>
              <a:gd name="T17" fmla="*/ 80645000 h 54"/>
              <a:gd name="T18" fmla="*/ 73085325 w 44"/>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54">
                <a:moveTo>
                  <a:pt x="29" y="0"/>
                </a:moveTo>
                <a:lnTo>
                  <a:pt x="29" y="0"/>
                </a:lnTo>
                <a:lnTo>
                  <a:pt x="0" y="32"/>
                </a:lnTo>
                <a:lnTo>
                  <a:pt x="15" y="53"/>
                </a:lnTo>
                <a:lnTo>
                  <a:pt x="43" y="32"/>
                </a:lnTo>
                <a:lnTo>
                  <a:pt x="2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7" name="Freeform 33"/>
          <p:cNvSpPr>
            <a:spLocks/>
          </p:cNvSpPr>
          <p:nvPr/>
        </p:nvSpPr>
        <p:spPr bwMode="auto">
          <a:xfrm>
            <a:off x="7666039" y="3559846"/>
            <a:ext cx="58737" cy="85725"/>
          </a:xfrm>
          <a:custGeom>
            <a:avLst/>
            <a:gdLst>
              <a:gd name="T0" fmla="*/ 55442966 w 37"/>
              <a:gd name="T1" fmla="*/ 0 h 54"/>
              <a:gd name="T2" fmla="*/ 55442966 w 37"/>
              <a:gd name="T3" fmla="*/ 0 h 54"/>
              <a:gd name="T4" fmla="*/ 0 w 37"/>
              <a:gd name="T5" fmla="*/ 52924075 h 54"/>
              <a:gd name="T6" fmla="*/ 35281887 w 37"/>
              <a:gd name="T7" fmla="*/ 133569075 h 54"/>
              <a:gd name="T8" fmla="*/ 90724853 w 37"/>
              <a:gd name="T9" fmla="*/ 52924075 h 54"/>
              <a:gd name="T10" fmla="*/ 90724853 w 37"/>
              <a:gd name="T11" fmla="*/ 52924075 h 54"/>
              <a:gd name="T12" fmla="*/ 90724853 w 37"/>
              <a:gd name="T13" fmla="*/ 52924075 h 54"/>
              <a:gd name="T14" fmla="*/ 90724853 w 37"/>
              <a:gd name="T15" fmla="*/ 52924075 h 54"/>
              <a:gd name="T16" fmla="*/ 90724853 w 37"/>
              <a:gd name="T17" fmla="*/ 52924075 h 54"/>
              <a:gd name="T18" fmla="*/ 55442966 w 37"/>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4">
                <a:moveTo>
                  <a:pt x="22" y="0"/>
                </a:moveTo>
                <a:lnTo>
                  <a:pt x="22" y="0"/>
                </a:lnTo>
                <a:lnTo>
                  <a:pt x="0" y="21"/>
                </a:lnTo>
                <a:lnTo>
                  <a:pt x="14" y="53"/>
                </a:lnTo>
                <a:lnTo>
                  <a:pt x="36" y="21"/>
                </a:lnTo>
                <a:lnTo>
                  <a:pt x="2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8" name="Freeform 34"/>
          <p:cNvSpPr>
            <a:spLocks/>
          </p:cNvSpPr>
          <p:nvPr/>
        </p:nvSpPr>
        <p:spPr bwMode="auto">
          <a:xfrm>
            <a:off x="7700964" y="3509046"/>
            <a:ext cx="58737" cy="85725"/>
          </a:xfrm>
          <a:custGeom>
            <a:avLst/>
            <a:gdLst>
              <a:gd name="T0" fmla="*/ 52922037 w 37"/>
              <a:gd name="T1" fmla="*/ 0 h 54"/>
              <a:gd name="T2" fmla="*/ 52922037 w 37"/>
              <a:gd name="T3" fmla="*/ 0 h 54"/>
              <a:gd name="T4" fmla="*/ 0 w 37"/>
              <a:gd name="T5" fmla="*/ 80645000 h 54"/>
              <a:gd name="T6" fmla="*/ 35281887 w 37"/>
              <a:gd name="T7" fmla="*/ 133569075 h 54"/>
              <a:gd name="T8" fmla="*/ 90724853 w 37"/>
              <a:gd name="T9" fmla="*/ 52924075 h 54"/>
              <a:gd name="T10" fmla="*/ 90724853 w 37"/>
              <a:gd name="T11" fmla="*/ 52924075 h 54"/>
              <a:gd name="T12" fmla="*/ 90724853 w 37"/>
              <a:gd name="T13" fmla="*/ 52924075 h 54"/>
              <a:gd name="T14" fmla="*/ 90724853 w 37"/>
              <a:gd name="T15" fmla="*/ 52924075 h 54"/>
              <a:gd name="T16" fmla="*/ 90724853 w 37"/>
              <a:gd name="T17" fmla="*/ 52924075 h 54"/>
              <a:gd name="T18" fmla="*/ 52922037 w 37"/>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4">
                <a:moveTo>
                  <a:pt x="21" y="0"/>
                </a:moveTo>
                <a:lnTo>
                  <a:pt x="21" y="0"/>
                </a:lnTo>
                <a:lnTo>
                  <a:pt x="0" y="32"/>
                </a:lnTo>
                <a:lnTo>
                  <a:pt x="14" y="53"/>
                </a:lnTo>
                <a:lnTo>
                  <a:pt x="36" y="21"/>
                </a:lnTo>
                <a:lnTo>
                  <a:pt x="2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9" name="Freeform 35"/>
          <p:cNvSpPr>
            <a:spLocks/>
          </p:cNvSpPr>
          <p:nvPr/>
        </p:nvSpPr>
        <p:spPr bwMode="auto">
          <a:xfrm>
            <a:off x="7734300" y="3458246"/>
            <a:ext cx="58738" cy="85725"/>
          </a:xfrm>
          <a:custGeom>
            <a:avLst/>
            <a:gdLst>
              <a:gd name="T0" fmla="*/ 37803459 w 37"/>
              <a:gd name="T1" fmla="*/ 0 h 54"/>
              <a:gd name="T2" fmla="*/ 37803459 w 37"/>
              <a:gd name="T3" fmla="*/ 0 h 54"/>
              <a:gd name="T4" fmla="*/ 0 w 37"/>
              <a:gd name="T5" fmla="*/ 80645000 h 54"/>
              <a:gd name="T6" fmla="*/ 37803459 w 37"/>
              <a:gd name="T7" fmla="*/ 133569075 h 54"/>
              <a:gd name="T8" fmla="*/ 90726397 w 37"/>
              <a:gd name="T9" fmla="*/ 52924075 h 54"/>
              <a:gd name="T10" fmla="*/ 90726397 w 37"/>
              <a:gd name="T11" fmla="*/ 52924075 h 54"/>
              <a:gd name="T12" fmla="*/ 90726397 w 37"/>
              <a:gd name="T13" fmla="*/ 52924075 h 54"/>
              <a:gd name="T14" fmla="*/ 90726397 w 37"/>
              <a:gd name="T15" fmla="*/ 52924075 h 54"/>
              <a:gd name="T16" fmla="*/ 90726397 w 37"/>
              <a:gd name="T17" fmla="*/ 52924075 h 54"/>
              <a:gd name="T18" fmla="*/ 37803459 w 37"/>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4">
                <a:moveTo>
                  <a:pt x="15" y="0"/>
                </a:moveTo>
                <a:lnTo>
                  <a:pt x="15" y="0"/>
                </a:lnTo>
                <a:lnTo>
                  <a:pt x="0" y="32"/>
                </a:lnTo>
                <a:lnTo>
                  <a:pt x="15" y="53"/>
                </a:lnTo>
                <a:lnTo>
                  <a:pt x="36" y="21"/>
                </a:lnTo>
                <a:lnTo>
                  <a:pt x="15"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0" name="Freeform 36"/>
          <p:cNvSpPr>
            <a:spLocks/>
          </p:cNvSpPr>
          <p:nvPr/>
        </p:nvSpPr>
        <p:spPr bwMode="auto">
          <a:xfrm>
            <a:off x="7758113" y="3407446"/>
            <a:ext cx="57150" cy="85725"/>
          </a:xfrm>
          <a:custGeom>
            <a:avLst/>
            <a:gdLst>
              <a:gd name="T0" fmla="*/ 35282188 w 36"/>
              <a:gd name="T1" fmla="*/ 0 h 54"/>
              <a:gd name="T2" fmla="*/ 35282188 w 36"/>
              <a:gd name="T3" fmla="*/ 0 h 54"/>
              <a:gd name="T4" fmla="*/ 0 w 36"/>
              <a:gd name="T5" fmla="*/ 80645000 h 54"/>
              <a:gd name="T6" fmla="*/ 52924075 w 36"/>
              <a:gd name="T7" fmla="*/ 133569075 h 54"/>
              <a:gd name="T8" fmla="*/ 88206263 w 36"/>
              <a:gd name="T9" fmla="*/ 52924075 h 54"/>
              <a:gd name="T10" fmla="*/ 88206263 w 36"/>
              <a:gd name="T11" fmla="*/ 27722513 h 54"/>
              <a:gd name="T12" fmla="*/ 88206263 w 36"/>
              <a:gd name="T13" fmla="*/ 52924075 h 54"/>
              <a:gd name="T14" fmla="*/ 88206263 w 36"/>
              <a:gd name="T15" fmla="*/ 27722513 h 54"/>
              <a:gd name="T16" fmla="*/ 88206263 w 36"/>
              <a:gd name="T17" fmla="*/ 27722513 h 54"/>
              <a:gd name="T18" fmla="*/ 35282188 w 36"/>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54">
                <a:moveTo>
                  <a:pt x="14" y="0"/>
                </a:moveTo>
                <a:lnTo>
                  <a:pt x="14" y="0"/>
                </a:lnTo>
                <a:lnTo>
                  <a:pt x="0" y="32"/>
                </a:lnTo>
                <a:lnTo>
                  <a:pt x="21" y="53"/>
                </a:lnTo>
                <a:lnTo>
                  <a:pt x="35" y="21"/>
                </a:lnTo>
                <a:lnTo>
                  <a:pt x="35" y="11"/>
                </a:lnTo>
                <a:lnTo>
                  <a:pt x="35" y="21"/>
                </a:lnTo>
                <a:lnTo>
                  <a:pt x="35" y="11"/>
                </a:lnTo>
                <a:lnTo>
                  <a:pt x="14"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1" name="Freeform 37"/>
          <p:cNvSpPr>
            <a:spLocks/>
          </p:cNvSpPr>
          <p:nvPr/>
        </p:nvSpPr>
        <p:spPr bwMode="auto">
          <a:xfrm>
            <a:off x="7780339" y="3340771"/>
            <a:ext cx="58737" cy="85725"/>
          </a:xfrm>
          <a:custGeom>
            <a:avLst/>
            <a:gdLst>
              <a:gd name="T0" fmla="*/ 35281887 w 37"/>
              <a:gd name="T1" fmla="*/ 25201563 h 54"/>
              <a:gd name="T2" fmla="*/ 35281887 w 37"/>
              <a:gd name="T3" fmla="*/ 0 h 54"/>
              <a:gd name="T4" fmla="*/ 0 w 37"/>
              <a:gd name="T5" fmla="*/ 105846563 h 54"/>
              <a:gd name="T6" fmla="*/ 52922037 w 37"/>
              <a:gd name="T7" fmla="*/ 133569075 h 54"/>
              <a:gd name="T8" fmla="*/ 90724853 w 37"/>
              <a:gd name="T9" fmla="*/ 52924075 h 54"/>
              <a:gd name="T10" fmla="*/ 90724853 w 37"/>
              <a:gd name="T11" fmla="*/ 52924075 h 54"/>
              <a:gd name="T12" fmla="*/ 90724853 w 37"/>
              <a:gd name="T13" fmla="*/ 52924075 h 54"/>
              <a:gd name="T14" fmla="*/ 90724853 w 37"/>
              <a:gd name="T15" fmla="*/ 52924075 h 54"/>
              <a:gd name="T16" fmla="*/ 90724853 w 37"/>
              <a:gd name="T17" fmla="*/ 52924075 h 54"/>
              <a:gd name="T18" fmla="*/ 35281887 w 37"/>
              <a:gd name="T19" fmla="*/ 25201563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4">
                <a:moveTo>
                  <a:pt x="14" y="10"/>
                </a:moveTo>
                <a:lnTo>
                  <a:pt x="14" y="0"/>
                </a:lnTo>
                <a:lnTo>
                  <a:pt x="0" y="42"/>
                </a:lnTo>
                <a:lnTo>
                  <a:pt x="21" y="53"/>
                </a:lnTo>
                <a:lnTo>
                  <a:pt x="36" y="21"/>
                </a:lnTo>
                <a:lnTo>
                  <a:pt x="14" y="1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2" name="Freeform 38"/>
          <p:cNvSpPr>
            <a:spLocks/>
          </p:cNvSpPr>
          <p:nvPr/>
        </p:nvSpPr>
        <p:spPr bwMode="auto">
          <a:xfrm>
            <a:off x="7802564" y="3289971"/>
            <a:ext cx="58737" cy="85725"/>
          </a:xfrm>
          <a:custGeom>
            <a:avLst/>
            <a:gdLst>
              <a:gd name="T0" fmla="*/ 17640150 w 37"/>
              <a:gd name="T1" fmla="*/ 0 h 54"/>
              <a:gd name="T2" fmla="*/ 17640150 w 37"/>
              <a:gd name="T3" fmla="*/ 0 h 54"/>
              <a:gd name="T4" fmla="*/ 0 w 37"/>
              <a:gd name="T5" fmla="*/ 105846563 h 54"/>
              <a:gd name="T6" fmla="*/ 55442966 w 37"/>
              <a:gd name="T7" fmla="*/ 133569075 h 54"/>
              <a:gd name="T8" fmla="*/ 73083115 w 37"/>
              <a:gd name="T9" fmla="*/ 25201563 h 54"/>
              <a:gd name="T10" fmla="*/ 90724853 w 37"/>
              <a:gd name="T11" fmla="*/ 25201563 h 54"/>
              <a:gd name="T12" fmla="*/ 73083115 w 37"/>
              <a:gd name="T13" fmla="*/ 25201563 h 54"/>
              <a:gd name="T14" fmla="*/ 90724853 w 37"/>
              <a:gd name="T15" fmla="*/ 25201563 h 54"/>
              <a:gd name="T16" fmla="*/ 90724853 w 37"/>
              <a:gd name="T17" fmla="*/ 25201563 h 54"/>
              <a:gd name="T18" fmla="*/ 17640150 w 37"/>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4">
                <a:moveTo>
                  <a:pt x="7" y="0"/>
                </a:moveTo>
                <a:lnTo>
                  <a:pt x="7" y="0"/>
                </a:lnTo>
                <a:lnTo>
                  <a:pt x="0" y="42"/>
                </a:lnTo>
                <a:lnTo>
                  <a:pt x="22" y="53"/>
                </a:lnTo>
                <a:lnTo>
                  <a:pt x="29" y="10"/>
                </a:lnTo>
                <a:lnTo>
                  <a:pt x="36" y="10"/>
                </a:lnTo>
                <a:lnTo>
                  <a:pt x="29" y="10"/>
                </a:lnTo>
                <a:lnTo>
                  <a:pt x="36" y="10"/>
                </a:lnTo>
                <a:lnTo>
                  <a:pt x="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3" name="Freeform 39"/>
          <p:cNvSpPr>
            <a:spLocks/>
          </p:cNvSpPr>
          <p:nvPr/>
        </p:nvSpPr>
        <p:spPr bwMode="auto">
          <a:xfrm>
            <a:off x="7813676" y="3239170"/>
            <a:ext cx="47625" cy="68262"/>
          </a:xfrm>
          <a:custGeom>
            <a:avLst/>
            <a:gdLst>
              <a:gd name="T0" fmla="*/ 20161250 w 30"/>
              <a:gd name="T1" fmla="*/ 0 h 43"/>
              <a:gd name="T2" fmla="*/ 20161250 w 30"/>
              <a:gd name="T3" fmla="*/ 0 h 43"/>
              <a:gd name="T4" fmla="*/ 0 w 30"/>
              <a:gd name="T5" fmla="*/ 80644409 h 43"/>
              <a:gd name="T6" fmla="*/ 73085325 w 30"/>
              <a:gd name="T7" fmla="*/ 105845787 h 43"/>
              <a:gd name="T8" fmla="*/ 73085325 w 30"/>
              <a:gd name="T9" fmla="*/ 0 h 43"/>
              <a:gd name="T10" fmla="*/ 73085325 w 30"/>
              <a:gd name="T11" fmla="*/ 0 h 43"/>
              <a:gd name="T12" fmla="*/ 73085325 w 30"/>
              <a:gd name="T13" fmla="*/ 0 h 43"/>
              <a:gd name="T14" fmla="*/ 73085325 w 30"/>
              <a:gd name="T15" fmla="*/ 0 h 43"/>
              <a:gd name="T16" fmla="*/ 73085325 w 30"/>
              <a:gd name="T17" fmla="*/ 0 h 43"/>
              <a:gd name="T18" fmla="*/ 20161250 w 30"/>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3">
                <a:moveTo>
                  <a:pt x="8" y="0"/>
                </a:moveTo>
                <a:lnTo>
                  <a:pt x="8" y="0"/>
                </a:lnTo>
                <a:lnTo>
                  <a:pt x="0" y="32"/>
                </a:lnTo>
                <a:lnTo>
                  <a:pt x="29" y="42"/>
                </a:lnTo>
                <a:lnTo>
                  <a:pt x="29"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4" name="Freeform 40"/>
          <p:cNvSpPr>
            <a:spLocks/>
          </p:cNvSpPr>
          <p:nvPr/>
        </p:nvSpPr>
        <p:spPr bwMode="auto">
          <a:xfrm>
            <a:off x="7826375" y="3170907"/>
            <a:ext cx="46038" cy="69850"/>
          </a:xfrm>
          <a:custGeom>
            <a:avLst/>
            <a:gdLst>
              <a:gd name="T0" fmla="*/ 0 w 29"/>
              <a:gd name="T1" fmla="*/ 0 h 44"/>
              <a:gd name="T2" fmla="*/ 0 w 29"/>
              <a:gd name="T3" fmla="*/ 0 h 44"/>
              <a:gd name="T4" fmla="*/ 0 w 29"/>
              <a:gd name="T5" fmla="*/ 108367513 h 44"/>
              <a:gd name="T6" fmla="*/ 52924650 w 29"/>
              <a:gd name="T7" fmla="*/ 108367513 h 44"/>
              <a:gd name="T8" fmla="*/ 70565141 w 29"/>
              <a:gd name="T9" fmla="*/ 0 h 44"/>
              <a:gd name="T10" fmla="*/ 70565141 w 29"/>
              <a:gd name="T11" fmla="*/ 0 h 44"/>
              <a:gd name="T12" fmla="*/ 70565141 w 29"/>
              <a:gd name="T13" fmla="*/ 0 h 44"/>
              <a:gd name="T14" fmla="*/ 70565141 w 29"/>
              <a:gd name="T15" fmla="*/ 0 h 44"/>
              <a:gd name="T16" fmla="*/ 70565141 w 29"/>
              <a:gd name="T17" fmla="*/ 0 h 44"/>
              <a:gd name="T18" fmla="*/ 0 w 29"/>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44">
                <a:moveTo>
                  <a:pt x="0" y="0"/>
                </a:moveTo>
                <a:lnTo>
                  <a:pt x="0" y="0"/>
                </a:lnTo>
                <a:lnTo>
                  <a:pt x="0" y="43"/>
                </a:lnTo>
                <a:lnTo>
                  <a:pt x="21" y="43"/>
                </a:lnTo>
                <a:lnTo>
                  <a:pt x="28"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5" name="Freeform 41"/>
          <p:cNvSpPr>
            <a:spLocks/>
          </p:cNvSpPr>
          <p:nvPr/>
        </p:nvSpPr>
        <p:spPr bwMode="auto">
          <a:xfrm>
            <a:off x="7826375" y="3104233"/>
            <a:ext cx="46038" cy="68263"/>
          </a:xfrm>
          <a:custGeom>
            <a:avLst/>
            <a:gdLst>
              <a:gd name="T0" fmla="*/ 0 w 29"/>
              <a:gd name="T1" fmla="*/ 25201747 h 43"/>
              <a:gd name="T2" fmla="*/ 0 w 29"/>
              <a:gd name="T3" fmla="*/ 0 h 43"/>
              <a:gd name="T4" fmla="*/ 0 w 29"/>
              <a:gd name="T5" fmla="*/ 105847338 h 43"/>
              <a:gd name="T6" fmla="*/ 70565141 w 29"/>
              <a:gd name="T7" fmla="*/ 105847338 h 43"/>
              <a:gd name="T8" fmla="*/ 52924650 w 29"/>
              <a:gd name="T9" fmla="*/ 0 h 43"/>
              <a:gd name="T10" fmla="*/ 52924650 w 29"/>
              <a:gd name="T11" fmla="*/ 0 h 43"/>
              <a:gd name="T12" fmla="*/ 52924650 w 29"/>
              <a:gd name="T13" fmla="*/ 0 h 43"/>
              <a:gd name="T14" fmla="*/ 52924650 w 29"/>
              <a:gd name="T15" fmla="*/ 0 h 43"/>
              <a:gd name="T16" fmla="*/ 52924650 w 29"/>
              <a:gd name="T17" fmla="*/ 0 h 43"/>
              <a:gd name="T18" fmla="*/ 0 w 29"/>
              <a:gd name="T19" fmla="*/ 25201747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43">
                <a:moveTo>
                  <a:pt x="0" y="10"/>
                </a:moveTo>
                <a:lnTo>
                  <a:pt x="0" y="0"/>
                </a:lnTo>
                <a:lnTo>
                  <a:pt x="0" y="42"/>
                </a:lnTo>
                <a:lnTo>
                  <a:pt x="28" y="42"/>
                </a:lnTo>
                <a:lnTo>
                  <a:pt x="21" y="0"/>
                </a:lnTo>
                <a:lnTo>
                  <a:pt x="0" y="1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6" name="Freeform 42"/>
          <p:cNvSpPr>
            <a:spLocks/>
          </p:cNvSpPr>
          <p:nvPr/>
        </p:nvSpPr>
        <p:spPr bwMode="auto">
          <a:xfrm>
            <a:off x="7813676" y="3035971"/>
            <a:ext cx="47625" cy="85725"/>
          </a:xfrm>
          <a:custGeom>
            <a:avLst/>
            <a:gdLst>
              <a:gd name="T0" fmla="*/ 0 w 30"/>
              <a:gd name="T1" fmla="*/ 27722513 h 54"/>
              <a:gd name="T2" fmla="*/ 0 w 30"/>
              <a:gd name="T3" fmla="*/ 27722513 h 54"/>
              <a:gd name="T4" fmla="*/ 20161250 w 30"/>
              <a:gd name="T5" fmla="*/ 133569075 h 54"/>
              <a:gd name="T6" fmla="*/ 73085325 w 30"/>
              <a:gd name="T7" fmla="*/ 108367513 h 54"/>
              <a:gd name="T8" fmla="*/ 73085325 w 30"/>
              <a:gd name="T9" fmla="*/ 0 h 54"/>
              <a:gd name="T10" fmla="*/ 55443438 w 30"/>
              <a:gd name="T11" fmla="*/ 0 h 54"/>
              <a:gd name="T12" fmla="*/ 73085325 w 30"/>
              <a:gd name="T13" fmla="*/ 0 h 54"/>
              <a:gd name="T14" fmla="*/ 55443438 w 30"/>
              <a:gd name="T15" fmla="*/ 0 h 54"/>
              <a:gd name="T16" fmla="*/ 55443438 w 30"/>
              <a:gd name="T17" fmla="*/ 0 h 54"/>
              <a:gd name="T18" fmla="*/ 0 w 30"/>
              <a:gd name="T19" fmla="*/ 27722513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54">
                <a:moveTo>
                  <a:pt x="0" y="11"/>
                </a:moveTo>
                <a:lnTo>
                  <a:pt x="0" y="11"/>
                </a:lnTo>
                <a:lnTo>
                  <a:pt x="8" y="53"/>
                </a:lnTo>
                <a:lnTo>
                  <a:pt x="29" y="43"/>
                </a:lnTo>
                <a:lnTo>
                  <a:pt x="29" y="0"/>
                </a:lnTo>
                <a:lnTo>
                  <a:pt x="22" y="0"/>
                </a:lnTo>
                <a:lnTo>
                  <a:pt x="29" y="0"/>
                </a:lnTo>
                <a:lnTo>
                  <a:pt x="22" y="0"/>
                </a:lnTo>
                <a:lnTo>
                  <a:pt x="0" y="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7" name="Freeform 43"/>
          <p:cNvSpPr>
            <a:spLocks/>
          </p:cNvSpPr>
          <p:nvPr/>
        </p:nvSpPr>
        <p:spPr bwMode="auto">
          <a:xfrm>
            <a:off x="7802564" y="2969296"/>
            <a:ext cx="47625" cy="85725"/>
          </a:xfrm>
          <a:custGeom>
            <a:avLst/>
            <a:gdLst>
              <a:gd name="T0" fmla="*/ 0 w 30"/>
              <a:gd name="T1" fmla="*/ 52924075 h 54"/>
              <a:gd name="T2" fmla="*/ 0 w 30"/>
              <a:gd name="T3" fmla="*/ 25201563 h 54"/>
              <a:gd name="T4" fmla="*/ 17641888 w 30"/>
              <a:gd name="T5" fmla="*/ 133569075 h 54"/>
              <a:gd name="T6" fmla="*/ 73085325 w 30"/>
              <a:gd name="T7" fmla="*/ 105846563 h 54"/>
              <a:gd name="T8" fmla="*/ 55443438 w 30"/>
              <a:gd name="T9" fmla="*/ 0 h 54"/>
              <a:gd name="T10" fmla="*/ 55443438 w 30"/>
              <a:gd name="T11" fmla="*/ 0 h 54"/>
              <a:gd name="T12" fmla="*/ 55443438 w 30"/>
              <a:gd name="T13" fmla="*/ 0 h 54"/>
              <a:gd name="T14" fmla="*/ 55443438 w 30"/>
              <a:gd name="T15" fmla="*/ 0 h 54"/>
              <a:gd name="T16" fmla="*/ 55443438 w 30"/>
              <a:gd name="T17" fmla="*/ 0 h 54"/>
              <a:gd name="T18" fmla="*/ 0 w 30"/>
              <a:gd name="T19" fmla="*/ 5292407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54">
                <a:moveTo>
                  <a:pt x="0" y="21"/>
                </a:moveTo>
                <a:lnTo>
                  <a:pt x="0" y="10"/>
                </a:lnTo>
                <a:lnTo>
                  <a:pt x="7" y="53"/>
                </a:lnTo>
                <a:lnTo>
                  <a:pt x="29" y="42"/>
                </a:lnTo>
                <a:lnTo>
                  <a:pt x="22" y="0"/>
                </a:lnTo>
                <a:lnTo>
                  <a:pt x="0"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8" name="Freeform 44"/>
          <p:cNvSpPr>
            <a:spLocks/>
          </p:cNvSpPr>
          <p:nvPr/>
        </p:nvSpPr>
        <p:spPr bwMode="auto">
          <a:xfrm>
            <a:off x="7780339" y="2901032"/>
            <a:ext cx="58737" cy="103188"/>
          </a:xfrm>
          <a:custGeom>
            <a:avLst/>
            <a:gdLst>
              <a:gd name="T0" fmla="*/ 17640150 w 37"/>
              <a:gd name="T1" fmla="*/ 52924331 h 65"/>
              <a:gd name="T2" fmla="*/ 0 w 37"/>
              <a:gd name="T3" fmla="*/ 52924331 h 65"/>
              <a:gd name="T4" fmla="*/ 35281887 w 37"/>
              <a:gd name="T5" fmla="*/ 161290782 h 65"/>
              <a:gd name="T6" fmla="*/ 90724853 w 37"/>
              <a:gd name="T7" fmla="*/ 108368038 h 65"/>
              <a:gd name="T8" fmla="*/ 52922037 w 37"/>
              <a:gd name="T9" fmla="*/ 27722647 h 65"/>
              <a:gd name="T10" fmla="*/ 52922037 w 37"/>
              <a:gd name="T11" fmla="*/ 0 h 65"/>
              <a:gd name="T12" fmla="*/ 52922037 w 37"/>
              <a:gd name="T13" fmla="*/ 27722647 h 65"/>
              <a:gd name="T14" fmla="*/ 52922037 w 37"/>
              <a:gd name="T15" fmla="*/ 27722647 h 65"/>
              <a:gd name="T16" fmla="*/ 52922037 w 37"/>
              <a:gd name="T17" fmla="*/ 0 h 65"/>
              <a:gd name="T18" fmla="*/ 17640150 w 37"/>
              <a:gd name="T19" fmla="*/ 52924331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65">
                <a:moveTo>
                  <a:pt x="7" y="21"/>
                </a:moveTo>
                <a:lnTo>
                  <a:pt x="0" y="21"/>
                </a:lnTo>
                <a:lnTo>
                  <a:pt x="14" y="64"/>
                </a:lnTo>
                <a:lnTo>
                  <a:pt x="36" y="43"/>
                </a:lnTo>
                <a:lnTo>
                  <a:pt x="21" y="11"/>
                </a:lnTo>
                <a:lnTo>
                  <a:pt x="21" y="0"/>
                </a:lnTo>
                <a:lnTo>
                  <a:pt x="21" y="11"/>
                </a:lnTo>
                <a:lnTo>
                  <a:pt x="21" y="0"/>
                </a:lnTo>
                <a:lnTo>
                  <a:pt x="7"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9" name="Freeform 45"/>
          <p:cNvSpPr>
            <a:spLocks/>
          </p:cNvSpPr>
          <p:nvPr/>
        </p:nvSpPr>
        <p:spPr bwMode="auto">
          <a:xfrm>
            <a:off x="7758113" y="2850233"/>
            <a:ext cx="57150" cy="85725"/>
          </a:xfrm>
          <a:custGeom>
            <a:avLst/>
            <a:gdLst>
              <a:gd name="T0" fmla="*/ 0 w 36"/>
              <a:gd name="T1" fmla="*/ 52924075 h 54"/>
              <a:gd name="T2" fmla="*/ 0 w 36"/>
              <a:gd name="T3" fmla="*/ 52924075 h 54"/>
              <a:gd name="T4" fmla="*/ 52924075 w 36"/>
              <a:gd name="T5" fmla="*/ 133569075 h 54"/>
              <a:gd name="T6" fmla="*/ 88206263 w 36"/>
              <a:gd name="T7" fmla="*/ 80645000 h 54"/>
              <a:gd name="T8" fmla="*/ 52924075 w 36"/>
              <a:gd name="T9" fmla="*/ 0 h 54"/>
              <a:gd name="T10" fmla="*/ 52924075 w 36"/>
              <a:gd name="T11" fmla="*/ 0 h 54"/>
              <a:gd name="T12" fmla="*/ 52924075 w 36"/>
              <a:gd name="T13" fmla="*/ 0 h 54"/>
              <a:gd name="T14" fmla="*/ 52924075 w 36"/>
              <a:gd name="T15" fmla="*/ 0 h 54"/>
              <a:gd name="T16" fmla="*/ 52924075 w 36"/>
              <a:gd name="T17" fmla="*/ 0 h 54"/>
              <a:gd name="T18" fmla="*/ 0 w 36"/>
              <a:gd name="T19" fmla="*/ 5292407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54">
                <a:moveTo>
                  <a:pt x="0" y="21"/>
                </a:moveTo>
                <a:lnTo>
                  <a:pt x="0" y="21"/>
                </a:lnTo>
                <a:lnTo>
                  <a:pt x="21" y="53"/>
                </a:lnTo>
                <a:lnTo>
                  <a:pt x="35" y="32"/>
                </a:lnTo>
                <a:lnTo>
                  <a:pt x="21" y="0"/>
                </a:lnTo>
                <a:lnTo>
                  <a:pt x="0"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0" name="Freeform 46"/>
          <p:cNvSpPr>
            <a:spLocks/>
          </p:cNvSpPr>
          <p:nvPr/>
        </p:nvSpPr>
        <p:spPr bwMode="auto">
          <a:xfrm>
            <a:off x="7734300" y="2799433"/>
            <a:ext cx="58738" cy="85725"/>
          </a:xfrm>
          <a:custGeom>
            <a:avLst/>
            <a:gdLst>
              <a:gd name="T0" fmla="*/ 0 w 37"/>
              <a:gd name="T1" fmla="*/ 52924075 h 54"/>
              <a:gd name="T2" fmla="*/ 0 w 37"/>
              <a:gd name="T3" fmla="*/ 52924075 h 54"/>
              <a:gd name="T4" fmla="*/ 37803459 w 37"/>
              <a:gd name="T5" fmla="*/ 133569075 h 54"/>
              <a:gd name="T6" fmla="*/ 90726397 w 37"/>
              <a:gd name="T7" fmla="*/ 80645000 h 54"/>
              <a:gd name="T8" fmla="*/ 37803459 w 37"/>
              <a:gd name="T9" fmla="*/ 0 h 54"/>
              <a:gd name="T10" fmla="*/ 37803459 w 37"/>
              <a:gd name="T11" fmla="*/ 0 h 54"/>
              <a:gd name="T12" fmla="*/ 37803459 w 37"/>
              <a:gd name="T13" fmla="*/ 0 h 54"/>
              <a:gd name="T14" fmla="*/ 37803459 w 37"/>
              <a:gd name="T15" fmla="*/ 0 h 54"/>
              <a:gd name="T16" fmla="*/ 37803459 w 37"/>
              <a:gd name="T17" fmla="*/ 0 h 54"/>
              <a:gd name="T18" fmla="*/ 0 w 37"/>
              <a:gd name="T19" fmla="*/ 5292407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4">
                <a:moveTo>
                  <a:pt x="0" y="21"/>
                </a:moveTo>
                <a:lnTo>
                  <a:pt x="0" y="21"/>
                </a:lnTo>
                <a:lnTo>
                  <a:pt x="15" y="53"/>
                </a:lnTo>
                <a:lnTo>
                  <a:pt x="36" y="32"/>
                </a:lnTo>
                <a:lnTo>
                  <a:pt x="15" y="0"/>
                </a:lnTo>
                <a:lnTo>
                  <a:pt x="0"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1" name="Freeform 47"/>
          <p:cNvSpPr>
            <a:spLocks/>
          </p:cNvSpPr>
          <p:nvPr/>
        </p:nvSpPr>
        <p:spPr bwMode="auto">
          <a:xfrm>
            <a:off x="7700964" y="2748633"/>
            <a:ext cx="58737" cy="85725"/>
          </a:xfrm>
          <a:custGeom>
            <a:avLst/>
            <a:gdLst>
              <a:gd name="T0" fmla="*/ 0 w 37"/>
              <a:gd name="T1" fmla="*/ 55443438 h 54"/>
              <a:gd name="T2" fmla="*/ 0 w 37"/>
              <a:gd name="T3" fmla="*/ 55443438 h 54"/>
              <a:gd name="T4" fmla="*/ 52922037 w 37"/>
              <a:gd name="T5" fmla="*/ 133569075 h 54"/>
              <a:gd name="T6" fmla="*/ 90724853 w 37"/>
              <a:gd name="T7" fmla="*/ 80645000 h 54"/>
              <a:gd name="T8" fmla="*/ 35281887 w 37"/>
              <a:gd name="T9" fmla="*/ 0 h 54"/>
              <a:gd name="T10" fmla="*/ 35281887 w 37"/>
              <a:gd name="T11" fmla="*/ 0 h 54"/>
              <a:gd name="T12" fmla="*/ 35281887 w 37"/>
              <a:gd name="T13" fmla="*/ 0 h 54"/>
              <a:gd name="T14" fmla="*/ 35281887 w 37"/>
              <a:gd name="T15" fmla="*/ 0 h 54"/>
              <a:gd name="T16" fmla="*/ 35281887 w 37"/>
              <a:gd name="T17" fmla="*/ 0 h 54"/>
              <a:gd name="T18" fmla="*/ 0 w 37"/>
              <a:gd name="T19" fmla="*/ 55443438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4">
                <a:moveTo>
                  <a:pt x="0" y="22"/>
                </a:moveTo>
                <a:lnTo>
                  <a:pt x="0" y="22"/>
                </a:lnTo>
                <a:lnTo>
                  <a:pt x="21" y="53"/>
                </a:lnTo>
                <a:lnTo>
                  <a:pt x="36" y="32"/>
                </a:lnTo>
                <a:lnTo>
                  <a:pt x="14" y="0"/>
                </a:lnTo>
                <a:lnTo>
                  <a:pt x="0" y="2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2" name="Freeform 48"/>
          <p:cNvSpPr>
            <a:spLocks/>
          </p:cNvSpPr>
          <p:nvPr/>
        </p:nvSpPr>
        <p:spPr bwMode="auto">
          <a:xfrm>
            <a:off x="7654925" y="2697833"/>
            <a:ext cx="69850" cy="87313"/>
          </a:xfrm>
          <a:custGeom>
            <a:avLst/>
            <a:gdLst>
              <a:gd name="T0" fmla="*/ 0 w 44"/>
              <a:gd name="T1" fmla="*/ 27722671 h 55"/>
              <a:gd name="T2" fmla="*/ 17641888 w 44"/>
              <a:gd name="T3" fmla="*/ 80645462 h 55"/>
              <a:gd name="T4" fmla="*/ 73085325 w 44"/>
              <a:gd name="T5" fmla="*/ 136089217 h 55"/>
              <a:gd name="T6" fmla="*/ 108367513 w 44"/>
              <a:gd name="T7" fmla="*/ 80645462 h 55"/>
              <a:gd name="T8" fmla="*/ 35282188 w 44"/>
              <a:gd name="T9" fmla="*/ 0 h 55"/>
              <a:gd name="T10" fmla="*/ 52924075 w 44"/>
              <a:gd name="T11" fmla="*/ 55443755 h 55"/>
              <a:gd name="T12" fmla="*/ 0 w 44"/>
              <a:gd name="T13" fmla="*/ 27722671 h 55"/>
              <a:gd name="T14" fmla="*/ 0 w 44"/>
              <a:gd name="T15" fmla="*/ 55443755 h 55"/>
              <a:gd name="T16" fmla="*/ 17641888 w 44"/>
              <a:gd name="T17" fmla="*/ 80645462 h 55"/>
              <a:gd name="T18" fmla="*/ 0 w 44"/>
              <a:gd name="T19" fmla="*/ 27722671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55">
                <a:moveTo>
                  <a:pt x="0" y="11"/>
                </a:moveTo>
                <a:lnTo>
                  <a:pt x="7" y="32"/>
                </a:lnTo>
                <a:lnTo>
                  <a:pt x="29" y="54"/>
                </a:lnTo>
                <a:lnTo>
                  <a:pt x="43" y="32"/>
                </a:lnTo>
                <a:lnTo>
                  <a:pt x="14" y="0"/>
                </a:lnTo>
                <a:lnTo>
                  <a:pt x="21" y="22"/>
                </a:lnTo>
                <a:lnTo>
                  <a:pt x="0" y="11"/>
                </a:lnTo>
                <a:lnTo>
                  <a:pt x="0" y="22"/>
                </a:lnTo>
                <a:lnTo>
                  <a:pt x="7" y="32"/>
                </a:lnTo>
                <a:lnTo>
                  <a:pt x="0" y="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3" name="Freeform 49"/>
          <p:cNvSpPr>
            <a:spLocks/>
          </p:cNvSpPr>
          <p:nvPr/>
        </p:nvSpPr>
        <p:spPr bwMode="auto">
          <a:xfrm>
            <a:off x="7654926" y="2664495"/>
            <a:ext cx="47625" cy="69850"/>
          </a:xfrm>
          <a:custGeom>
            <a:avLst/>
            <a:gdLst>
              <a:gd name="T0" fmla="*/ 17641888 w 30"/>
              <a:gd name="T1" fmla="*/ 27722513 h 44"/>
              <a:gd name="T2" fmla="*/ 17641888 w 30"/>
              <a:gd name="T3" fmla="*/ 0 h 44"/>
              <a:gd name="T4" fmla="*/ 0 w 30"/>
              <a:gd name="T5" fmla="*/ 80645000 h 44"/>
              <a:gd name="T6" fmla="*/ 52924075 w 30"/>
              <a:gd name="T7" fmla="*/ 108367513 h 44"/>
              <a:gd name="T8" fmla="*/ 73085325 w 30"/>
              <a:gd name="T9" fmla="*/ 27722513 h 44"/>
              <a:gd name="T10" fmla="*/ 73085325 w 30"/>
              <a:gd name="T11" fmla="*/ 27722513 h 44"/>
              <a:gd name="T12" fmla="*/ 73085325 w 30"/>
              <a:gd name="T13" fmla="*/ 27722513 h 44"/>
              <a:gd name="T14" fmla="*/ 73085325 w 30"/>
              <a:gd name="T15" fmla="*/ 27722513 h 44"/>
              <a:gd name="T16" fmla="*/ 73085325 w 30"/>
              <a:gd name="T17" fmla="*/ 27722513 h 44"/>
              <a:gd name="T18" fmla="*/ 17641888 w 30"/>
              <a:gd name="T19" fmla="*/ 27722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4">
                <a:moveTo>
                  <a:pt x="7" y="11"/>
                </a:moveTo>
                <a:lnTo>
                  <a:pt x="7" y="0"/>
                </a:lnTo>
                <a:lnTo>
                  <a:pt x="0" y="32"/>
                </a:lnTo>
                <a:lnTo>
                  <a:pt x="21" y="43"/>
                </a:lnTo>
                <a:lnTo>
                  <a:pt x="29" y="11"/>
                </a:lnTo>
                <a:lnTo>
                  <a:pt x="7" y="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4" name="Freeform 50"/>
          <p:cNvSpPr>
            <a:spLocks/>
          </p:cNvSpPr>
          <p:nvPr/>
        </p:nvSpPr>
        <p:spPr bwMode="auto">
          <a:xfrm>
            <a:off x="7666039" y="2631157"/>
            <a:ext cx="47625" cy="52388"/>
          </a:xfrm>
          <a:custGeom>
            <a:avLst/>
            <a:gdLst>
              <a:gd name="T0" fmla="*/ 0 w 30"/>
              <a:gd name="T1" fmla="*/ 0 h 33"/>
              <a:gd name="T2" fmla="*/ 0 w 30"/>
              <a:gd name="T3" fmla="*/ 0 h 33"/>
              <a:gd name="T4" fmla="*/ 0 w 30"/>
              <a:gd name="T5" fmla="*/ 80645770 h 33"/>
              <a:gd name="T6" fmla="*/ 55443438 w 30"/>
              <a:gd name="T7" fmla="*/ 80645770 h 33"/>
              <a:gd name="T8" fmla="*/ 73085325 w 30"/>
              <a:gd name="T9" fmla="*/ 25201803 h 33"/>
              <a:gd name="T10" fmla="*/ 73085325 w 30"/>
              <a:gd name="T11" fmla="*/ 25201803 h 33"/>
              <a:gd name="T12" fmla="*/ 73085325 w 30"/>
              <a:gd name="T13" fmla="*/ 25201803 h 33"/>
              <a:gd name="T14" fmla="*/ 73085325 w 30"/>
              <a:gd name="T15" fmla="*/ 25201803 h 33"/>
              <a:gd name="T16" fmla="*/ 73085325 w 30"/>
              <a:gd name="T17" fmla="*/ 25201803 h 33"/>
              <a:gd name="T18" fmla="*/ 0 w 30"/>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33">
                <a:moveTo>
                  <a:pt x="0" y="0"/>
                </a:moveTo>
                <a:lnTo>
                  <a:pt x="0" y="0"/>
                </a:lnTo>
                <a:lnTo>
                  <a:pt x="0" y="32"/>
                </a:lnTo>
                <a:lnTo>
                  <a:pt x="22" y="32"/>
                </a:lnTo>
                <a:lnTo>
                  <a:pt x="29" y="1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5" name="Freeform 51"/>
          <p:cNvSpPr>
            <a:spLocks/>
          </p:cNvSpPr>
          <p:nvPr/>
        </p:nvSpPr>
        <p:spPr bwMode="auto">
          <a:xfrm>
            <a:off x="7666039" y="2580358"/>
            <a:ext cx="47625" cy="68263"/>
          </a:xfrm>
          <a:custGeom>
            <a:avLst/>
            <a:gdLst>
              <a:gd name="T0" fmla="*/ 17641888 w 30"/>
              <a:gd name="T1" fmla="*/ 0 h 43"/>
              <a:gd name="T2" fmla="*/ 17641888 w 30"/>
              <a:gd name="T3" fmla="*/ 0 h 43"/>
              <a:gd name="T4" fmla="*/ 0 w 30"/>
              <a:gd name="T5" fmla="*/ 80645591 h 43"/>
              <a:gd name="T6" fmla="*/ 73085325 w 30"/>
              <a:gd name="T7" fmla="*/ 105847338 h 43"/>
              <a:gd name="T8" fmla="*/ 73085325 w 30"/>
              <a:gd name="T9" fmla="*/ 27722716 h 43"/>
              <a:gd name="T10" fmla="*/ 73085325 w 30"/>
              <a:gd name="T11" fmla="*/ 27722716 h 43"/>
              <a:gd name="T12" fmla="*/ 73085325 w 30"/>
              <a:gd name="T13" fmla="*/ 27722716 h 43"/>
              <a:gd name="T14" fmla="*/ 73085325 w 30"/>
              <a:gd name="T15" fmla="*/ 27722716 h 43"/>
              <a:gd name="T16" fmla="*/ 73085325 w 30"/>
              <a:gd name="T17" fmla="*/ 27722716 h 43"/>
              <a:gd name="T18" fmla="*/ 17641888 w 30"/>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3">
                <a:moveTo>
                  <a:pt x="7" y="0"/>
                </a:moveTo>
                <a:lnTo>
                  <a:pt x="7" y="0"/>
                </a:lnTo>
                <a:lnTo>
                  <a:pt x="0" y="32"/>
                </a:lnTo>
                <a:lnTo>
                  <a:pt x="29" y="42"/>
                </a:lnTo>
                <a:lnTo>
                  <a:pt x="29" y="11"/>
                </a:lnTo>
                <a:lnTo>
                  <a:pt x="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6" name="Freeform 52"/>
          <p:cNvSpPr>
            <a:spLocks/>
          </p:cNvSpPr>
          <p:nvPr/>
        </p:nvSpPr>
        <p:spPr bwMode="auto">
          <a:xfrm>
            <a:off x="7677151" y="2547021"/>
            <a:ext cx="36513" cy="52387"/>
          </a:xfrm>
          <a:custGeom>
            <a:avLst/>
            <a:gdLst>
              <a:gd name="T0" fmla="*/ 0 w 23"/>
              <a:gd name="T1" fmla="*/ 0 h 33"/>
              <a:gd name="T2" fmla="*/ 0 w 23"/>
              <a:gd name="T3" fmla="*/ 0 h 33"/>
              <a:gd name="T4" fmla="*/ 0 w 23"/>
              <a:gd name="T5" fmla="*/ 52921982 h 33"/>
              <a:gd name="T6" fmla="*/ 55444197 w 23"/>
              <a:gd name="T7" fmla="*/ 80644230 h 33"/>
              <a:gd name="T8" fmla="*/ 55444197 w 23"/>
              <a:gd name="T9" fmla="*/ 0 h 33"/>
              <a:gd name="T10" fmla="*/ 55444197 w 23"/>
              <a:gd name="T11" fmla="*/ 0 h 33"/>
              <a:gd name="T12" fmla="*/ 55444197 w 23"/>
              <a:gd name="T13" fmla="*/ 0 h 33"/>
              <a:gd name="T14" fmla="*/ 55444197 w 23"/>
              <a:gd name="T15" fmla="*/ 0 h 33"/>
              <a:gd name="T16" fmla="*/ 55444197 w 23"/>
              <a:gd name="T17" fmla="*/ 0 h 33"/>
              <a:gd name="T18" fmla="*/ 0 w 23"/>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33">
                <a:moveTo>
                  <a:pt x="0" y="0"/>
                </a:moveTo>
                <a:lnTo>
                  <a:pt x="0" y="0"/>
                </a:lnTo>
                <a:lnTo>
                  <a:pt x="0" y="21"/>
                </a:lnTo>
                <a:lnTo>
                  <a:pt x="22" y="32"/>
                </a:lnTo>
                <a:lnTo>
                  <a:pt x="22"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7" name="Freeform 53"/>
          <p:cNvSpPr>
            <a:spLocks/>
          </p:cNvSpPr>
          <p:nvPr/>
        </p:nvSpPr>
        <p:spPr bwMode="auto">
          <a:xfrm>
            <a:off x="7677151" y="2478757"/>
            <a:ext cx="36513" cy="69850"/>
          </a:xfrm>
          <a:custGeom>
            <a:avLst/>
            <a:gdLst>
              <a:gd name="T0" fmla="*/ 0 w 23"/>
              <a:gd name="T1" fmla="*/ 27722513 h 44"/>
              <a:gd name="T2" fmla="*/ 0 w 23"/>
              <a:gd name="T3" fmla="*/ 27722513 h 44"/>
              <a:gd name="T4" fmla="*/ 0 w 23"/>
              <a:gd name="T5" fmla="*/ 108367513 h 44"/>
              <a:gd name="T6" fmla="*/ 55444197 w 23"/>
              <a:gd name="T7" fmla="*/ 108367513 h 44"/>
              <a:gd name="T8" fmla="*/ 55444197 w 23"/>
              <a:gd name="T9" fmla="*/ 27722513 h 44"/>
              <a:gd name="T10" fmla="*/ 55444197 w 23"/>
              <a:gd name="T11" fmla="*/ 0 h 44"/>
              <a:gd name="T12" fmla="*/ 55444197 w 23"/>
              <a:gd name="T13" fmla="*/ 27722513 h 44"/>
              <a:gd name="T14" fmla="*/ 55444197 w 23"/>
              <a:gd name="T15" fmla="*/ 27722513 h 44"/>
              <a:gd name="T16" fmla="*/ 55444197 w 23"/>
              <a:gd name="T17" fmla="*/ 0 h 44"/>
              <a:gd name="T18" fmla="*/ 0 w 23"/>
              <a:gd name="T19" fmla="*/ 27722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44">
                <a:moveTo>
                  <a:pt x="0" y="11"/>
                </a:moveTo>
                <a:lnTo>
                  <a:pt x="0" y="11"/>
                </a:lnTo>
                <a:lnTo>
                  <a:pt x="0" y="43"/>
                </a:lnTo>
                <a:lnTo>
                  <a:pt x="22" y="43"/>
                </a:lnTo>
                <a:lnTo>
                  <a:pt x="22" y="11"/>
                </a:lnTo>
                <a:lnTo>
                  <a:pt x="22" y="0"/>
                </a:lnTo>
                <a:lnTo>
                  <a:pt x="22" y="11"/>
                </a:lnTo>
                <a:lnTo>
                  <a:pt x="22" y="0"/>
                </a:lnTo>
                <a:lnTo>
                  <a:pt x="0" y="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8" name="Freeform 54"/>
          <p:cNvSpPr>
            <a:spLocks/>
          </p:cNvSpPr>
          <p:nvPr/>
        </p:nvSpPr>
        <p:spPr bwMode="auto">
          <a:xfrm>
            <a:off x="7666039" y="2427957"/>
            <a:ext cx="47625" cy="69850"/>
          </a:xfrm>
          <a:custGeom>
            <a:avLst/>
            <a:gdLst>
              <a:gd name="T0" fmla="*/ 0 w 30"/>
              <a:gd name="T1" fmla="*/ 27722513 h 44"/>
              <a:gd name="T2" fmla="*/ 0 w 30"/>
              <a:gd name="T3" fmla="*/ 27722513 h 44"/>
              <a:gd name="T4" fmla="*/ 17641888 w 30"/>
              <a:gd name="T5" fmla="*/ 108367513 h 44"/>
              <a:gd name="T6" fmla="*/ 73085325 w 30"/>
              <a:gd name="T7" fmla="*/ 80645000 h 44"/>
              <a:gd name="T8" fmla="*/ 73085325 w 30"/>
              <a:gd name="T9" fmla="*/ 0 h 44"/>
              <a:gd name="T10" fmla="*/ 55443438 w 30"/>
              <a:gd name="T11" fmla="*/ 0 h 44"/>
              <a:gd name="T12" fmla="*/ 73085325 w 30"/>
              <a:gd name="T13" fmla="*/ 0 h 44"/>
              <a:gd name="T14" fmla="*/ 73085325 w 30"/>
              <a:gd name="T15" fmla="*/ 0 h 44"/>
              <a:gd name="T16" fmla="*/ 55443438 w 30"/>
              <a:gd name="T17" fmla="*/ 0 h 44"/>
              <a:gd name="T18" fmla="*/ 0 w 30"/>
              <a:gd name="T19" fmla="*/ 27722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4">
                <a:moveTo>
                  <a:pt x="0" y="11"/>
                </a:moveTo>
                <a:lnTo>
                  <a:pt x="0" y="11"/>
                </a:lnTo>
                <a:lnTo>
                  <a:pt x="7" y="43"/>
                </a:lnTo>
                <a:lnTo>
                  <a:pt x="29" y="32"/>
                </a:lnTo>
                <a:lnTo>
                  <a:pt x="29" y="0"/>
                </a:lnTo>
                <a:lnTo>
                  <a:pt x="22" y="0"/>
                </a:lnTo>
                <a:lnTo>
                  <a:pt x="29" y="0"/>
                </a:lnTo>
                <a:lnTo>
                  <a:pt x="22" y="0"/>
                </a:lnTo>
                <a:lnTo>
                  <a:pt x="0" y="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9" name="Freeform 55"/>
          <p:cNvSpPr>
            <a:spLocks/>
          </p:cNvSpPr>
          <p:nvPr/>
        </p:nvSpPr>
        <p:spPr bwMode="auto">
          <a:xfrm>
            <a:off x="7654926" y="2377157"/>
            <a:ext cx="47625" cy="69850"/>
          </a:xfrm>
          <a:custGeom>
            <a:avLst/>
            <a:gdLst>
              <a:gd name="T0" fmla="*/ 0 w 30"/>
              <a:gd name="T1" fmla="*/ 27722513 h 44"/>
              <a:gd name="T2" fmla="*/ 0 w 30"/>
              <a:gd name="T3" fmla="*/ 27722513 h 44"/>
              <a:gd name="T4" fmla="*/ 17641888 w 30"/>
              <a:gd name="T5" fmla="*/ 108367513 h 44"/>
              <a:gd name="T6" fmla="*/ 73085325 w 30"/>
              <a:gd name="T7" fmla="*/ 80645000 h 44"/>
              <a:gd name="T8" fmla="*/ 73085325 w 30"/>
              <a:gd name="T9" fmla="*/ 0 h 44"/>
              <a:gd name="T10" fmla="*/ 73085325 w 30"/>
              <a:gd name="T11" fmla="*/ 0 h 44"/>
              <a:gd name="T12" fmla="*/ 73085325 w 30"/>
              <a:gd name="T13" fmla="*/ 0 h 44"/>
              <a:gd name="T14" fmla="*/ 73085325 w 30"/>
              <a:gd name="T15" fmla="*/ 0 h 44"/>
              <a:gd name="T16" fmla="*/ 73085325 w 30"/>
              <a:gd name="T17" fmla="*/ 0 h 44"/>
              <a:gd name="T18" fmla="*/ 0 w 30"/>
              <a:gd name="T19" fmla="*/ 27722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4">
                <a:moveTo>
                  <a:pt x="0" y="11"/>
                </a:moveTo>
                <a:lnTo>
                  <a:pt x="0" y="11"/>
                </a:lnTo>
                <a:lnTo>
                  <a:pt x="7" y="43"/>
                </a:lnTo>
                <a:lnTo>
                  <a:pt x="29" y="32"/>
                </a:lnTo>
                <a:lnTo>
                  <a:pt x="29" y="0"/>
                </a:lnTo>
                <a:lnTo>
                  <a:pt x="0" y="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0" name="Freeform 56"/>
          <p:cNvSpPr>
            <a:spLocks/>
          </p:cNvSpPr>
          <p:nvPr/>
        </p:nvSpPr>
        <p:spPr bwMode="auto">
          <a:xfrm>
            <a:off x="7643814" y="2326357"/>
            <a:ext cx="58737" cy="69850"/>
          </a:xfrm>
          <a:custGeom>
            <a:avLst/>
            <a:gdLst>
              <a:gd name="T0" fmla="*/ 0 w 37"/>
              <a:gd name="T1" fmla="*/ 55443438 h 44"/>
              <a:gd name="T2" fmla="*/ 0 w 37"/>
              <a:gd name="T3" fmla="*/ 27722513 h 44"/>
              <a:gd name="T4" fmla="*/ 17640150 w 37"/>
              <a:gd name="T5" fmla="*/ 108367513 h 44"/>
              <a:gd name="T6" fmla="*/ 90724853 w 37"/>
              <a:gd name="T7" fmla="*/ 80645000 h 44"/>
              <a:gd name="T8" fmla="*/ 70563774 w 37"/>
              <a:gd name="T9" fmla="*/ 0 h 44"/>
              <a:gd name="T10" fmla="*/ 70563774 w 37"/>
              <a:gd name="T11" fmla="*/ 0 h 44"/>
              <a:gd name="T12" fmla="*/ 70563774 w 37"/>
              <a:gd name="T13" fmla="*/ 0 h 44"/>
              <a:gd name="T14" fmla="*/ 70563774 w 37"/>
              <a:gd name="T15" fmla="*/ 0 h 44"/>
              <a:gd name="T16" fmla="*/ 70563774 w 37"/>
              <a:gd name="T17" fmla="*/ 0 h 44"/>
              <a:gd name="T18" fmla="*/ 0 w 37"/>
              <a:gd name="T19" fmla="*/ 55443438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44">
                <a:moveTo>
                  <a:pt x="0" y="22"/>
                </a:moveTo>
                <a:lnTo>
                  <a:pt x="0" y="11"/>
                </a:lnTo>
                <a:lnTo>
                  <a:pt x="7" y="43"/>
                </a:lnTo>
                <a:lnTo>
                  <a:pt x="36" y="32"/>
                </a:lnTo>
                <a:lnTo>
                  <a:pt x="28" y="0"/>
                </a:lnTo>
                <a:lnTo>
                  <a:pt x="0" y="2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1" name="Freeform 57"/>
          <p:cNvSpPr>
            <a:spLocks/>
          </p:cNvSpPr>
          <p:nvPr/>
        </p:nvSpPr>
        <p:spPr bwMode="auto">
          <a:xfrm>
            <a:off x="7632700" y="2275558"/>
            <a:ext cx="57150" cy="87313"/>
          </a:xfrm>
          <a:custGeom>
            <a:avLst/>
            <a:gdLst>
              <a:gd name="T0" fmla="*/ 0 w 36"/>
              <a:gd name="T1" fmla="*/ 55443755 h 55"/>
              <a:gd name="T2" fmla="*/ 0 w 36"/>
              <a:gd name="T3" fmla="*/ 55443755 h 55"/>
              <a:gd name="T4" fmla="*/ 17641888 w 36"/>
              <a:gd name="T5" fmla="*/ 136089217 h 55"/>
              <a:gd name="T6" fmla="*/ 88206263 w 36"/>
              <a:gd name="T7" fmla="*/ 80645462 h 55"/>
              <a:gd name="T8" fmla="*/ 52924075 w 36"/>
              <a:gd name="T9" fmla="*/ 0 h 55"/>
              <a:gd name="T10" fmla="*/ 52924075 w 36"/>
              <a:gd name="T11" fmla="*/ 0 h 55"/>
              <a:gd name="T12" fmla="*/ 52924075 w 36"/>
              <a:gd name="T13" fmla="*/ 0 h 55"/>
              <a:gd name="T14" fmla="*/ 52924075 w 36"/>
              <a:gd name="T15" fmla="*/ 0 h 55"/>
              <a:gd name="T16" fmla="*/ 52924075 w 36"/>
              <a:gd name="T17" fmla="*/ 0 h 55"/>
              <a:gd name="T18" fmla="*/ 0 w 36"/>
              <a:gd name="T19" fmla="*/ 55443755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55">
                <a:moveTo>
                  <a:pt x="0" y="22"/>
                </a:moveTo>
                <a:lnTo>
                  <a:pt x="0" y="22"/>
                </a:lnTo>
                <a:lnTo>
                  <a:pt x="7" y="54"/>
                </a:lnTo>
                <a:lnTo>
                  <a:pt x="35" y="32"/>
                </a:lnTo>
                <a:lnTo>
                  <a:pt x="21" y="0"/>
                </a:lnTo>
                <a:lnTo>
                  <a:pt x="0" y="2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2" name="Freeform 58"/>
          <p:cNvSpPr>
            <a:spLocks/>
          </p:cNvSpPr>
          <p:nvPr/>
        </p:nvSpPr>
        <p:spPr bwMode="auto">
          <a:xfrm>
            <a:off x="7620001" y="2242220"/>
            <a:ext cx="47625" cy="69850"/>
          </a:xfrm>
          <a:custGeom>
            <a:avLst/>
            <a:gdLst>
              <a:gd name="T0" fmla="*/ 0 w 30"/>
              <a:gd name="T1" fmla="*/ 27722513 h 44"/>
              <a:gd name="T2" fmla="*/ 0 w 30"/>
              <a:gd name="T3" fmla="*/ 27722513 h 44"/>
              <a:gd name="T4" fmla="*/ 20161250 w 30"/>
              <a:gd name="T5" fmla="*/ 108367513 h 44"/>
              <a:gd name="T6" fmla="*/ 73085325 w 30"/>
              <a:gd name="T7" fmla="*/ 52924075 h 44"/>
              <a:gd name="T8" fmla="*/ 55443438 w 30"/>
              <a:gd name="T9" fmla="*/ 0 h 44"/>
              <a:gd name="T10" fmla="*/ 37803138 w 30"/>
              <a:gd name="T11" fmla="*/ 0 h 44"/>
              <a:gd name="T12" fmla="*/ 55443438 w 30"/>
              <a:gd name="T13" fmla="*/ 0 h 44"/>
              <a:gd name="T14" fmla="*/ 55443438 w 30"/>
              <a:gd name="T15" fmla="*/ 0 h 44"/>
              <a:gd name="T16" fmla="*/ 37803138 w 30"/>
              <a:gd name="T17" fmla="*/ 0 h 44"/>
              <a:gd name="T18" fmla="*/ 0 w 30"/>
              <a:gd name="T19" fmla="*/ 27722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4">
                <a:moveTo>
                  <a:pt x="0" y="11"/>
                </a:moveTo>
                <a:lnTo>
                  <a:pt x="0" y="11"/>
                </a:lnTo>
                <a:lnTo>
                  <a:pt x="8" y="43"/>
                </a:lnTo>
                <a:lnTo>
                  <a:pt x="29" y="21"/>
                </a:lnTo>
                <a:lnTo>
                  <a:pt x="22" y="0"/>
                </a:lnTo>
                <a:lnTo>
                  <a:pt x="15" y="0"/>
                </a:lnTo>
                <a:lnTo>
                  <a:pt x="22" y="0"/>
                </a:lnTo>
                <a:lnTo>
                  <a:pt x="15" y="0"/>
                </a:lnTo>
                <a:lnTo>
                  <a:pt x="0" y="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3" name="Freeform 59"/>
          <p:cNvSpPr>
            <a:spLocks/>
          </p:cNvSpPr>
          <p:nvPr/>
        </p:nvSpPr>
        <p:spPr bwMode="auto">
          <a:xfrm>
            <a:off x="7597776" y="2191420"/>
            <a:ext cx="47625" cy="69850"/>
          </a:xfrm>
          <a:custGeom>
            <a:avLst/>
            <a:gdLst>
              <a:gd name="T0" fmla="*/ 0 w 30"/>
              <a:gd name="T1" fmla="*/ 52924075 h 44"/>
              <a:gd name="T2" fmla="*/ 0 w 30"/>
              <a:gd name="T3" fmla="*/ 52924075 h 44"/>
              <a:gd name="T4" fmla="*/ 35282188 w 30"/>
              <a:gd name="T5" fmla="*/ 108367513 h 44"/>
              <a:gd name="T6" fmla="*/ 73085325 w 30"/>
              <a:gd name="T7" fmla="*/ 80645000 h 44"/>
              <a:gd name="T8" fmla="*/ 55443438 w 30"/>
              <a:gd name="T9" fmla="*/ 0 h 44"/>
              <a:gd name="T10" fmla="*/ 55443438 w 30"/>
              <a:gd name="T11" fmla="*/ 0 h 44"/>
              <a:gd name="T12" fmla="*/ 55443438 w 30"/>
              <a:gd name="T13" fmla="*/ 0 h 44"/>
              <a:gd name="T14" fmla="*/ 55443438 w 30"/>
              <a:gd name="T15" fmla="*/ 0 h 44"/>
              <a:gd name="T16" fmla="*/ 55443438 w 30"/>
              <a:gd name="T17" fmla="*/ 0 h 44"/>
              <a:gd name="T18" fmla="*/ 0 w 30"/>
              <a:gd name="T19" fmla="*/ 52924075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4">
                <a:moveTo>
                  <a:pt x="0" y="21"/>
                </a:moveTo>
                <a:lnTo>
                  <a:pt x="0" y="21"/>
                </a:lnTo>
                <a:lnTo>
                  <a:pt x="14" y="43"/>
                </a:lnTo>
                <a:lnTo>
                  <a:pt x="29" y="32"/>
                </a:lnTo>
                <a:lnTo>
                  <a:pt x="22" y="0"/>
                </a:lnTo>
                <a:lnTo>
                  <a:pt x="0"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4" name="Freeform 60"/>
          <p:cNvSpPr>
            <a:spLocks/>
          </p:cNvSpPr>
          <p:nvPr/>
        </p:nvSpPr>
        <p:spPr bwMode="auto">
          <a:xfrm>
            <a:off x="7575550" y="2158083"/>
            <a:ext cx="58738" cy="68263"/>
          </a:xfrm>
          <a:custGeom>
            <a:avLst/>
            <a:gdLst>
              <a:gd name="T0" fmla="*/ 0 w 37"/>
              <a:gd name="T1" fmla="*/ 52924463 h 43"/>
              <a:gd name="T2" fmla="*/ 0 w 37"/>
              <a:gd name="T3" fmla="*/ 52924463 h 43"/>
              <a:gd name="T4" fmla="*/ 35282488 w 37"/>
              <a:gd name="T5" fmla="*/ 105847338 h 43"/>
              <a:gd name="T6" fmla="*/ 90726397 w 37"/>
              <a:gd name="T7" fmla="*/ 52924463 h 43"/>
              <a:gd name="T8" fmla="*/ 52924526 w 37"/>
              <a:gd name="T9" fmla="*/ 0 h 43"/>
              <a:gd name="T10" fmla="*/ 52924526 w 37"/>
              <a:gd name="T11" fmla="*/ 0 h 43"/>
              <a:gd name="T12" fmla="*/ 52924526 w 37"/>
              <a:gd name="T13" fmla="*/ 0 h 43"/>
              <a:gd name="T14" fmla="*/ 52924526 w 37"/>
              <a:gd name="T15" fmla="*/ 0 h 43"/>
              <a:gd name="T16" fmla="*/ 52924526 w 37"/>
              <a:gd name="T17" fmla="*/ 0 h 43"/>
              <a:gd name="T18" fmla="*/ 0 w 37"/>
              <a:gd name="T19" fmla="*/ 5292446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43">
                <a:moveTo>
                  <a:pt x="0" y="21"/>
                </a:moveTo>
                <a:lnTo>
                  <a:pt x="0" y="21"/>
                </a:lnTo>
                <a:lnTo>
                  <a:pt x="14" y="42"/>
                </a:lnTo>
                <a:lnTo>
                  <a:pt x="36" y="21"/>
                </a:lnTo>
                <a:lnTo>
                  <a:pt x="21" y="0"/>
                </a:lnTo>
                <a:lnTo>
                  <a:pt x="0"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5" name="Freeform 61"/>
          <p:cNvSpPr>
            <a:spLocks/>
          </p:cNvSpPr>
          <p:nvPr/>
        </p:nvSpPr>
        <p:spPr bwMode="auto">
          <a:xfrm>
            <a:off x="7551739" y="2124745"/>
            <a:ext cx="58737" cy="68262"/>
          </a:xfrm>
          <a:custGeom>
            <a:avLst/>
            <a:gdLst>
              <a:gd name="T0" fmla="*/ 0 w 37"/>
              <a:gd name="T1" fmla="*/ 52922100 h 43"/>
              <a:gd name="T2" fmla="*/ 0 w 37"/>
              <a:gd name="T3" fmla="*/ 52922100 h 43"/>
              <a:gd name="T4" fmla="*/ 37801228 w 37"/>
              <a:gd name="T5" fmla="*/ 105845787 h 43"/>
              <a:gd name="T6" fmla="*/ 90724853 w 37"/>
              <a:gd name="T7" fmla="*/ 52922100 h 43"/>
              <a:gd name="T8" fmla="*/ 37801228 w 37"/>
              <a:gd name="T9" fmla="*/ 0 h 43"/>
              <a:gd name="T10" fmla="*/ 37801228 w 37"/>
              <a:gd name="T11" fmla="*/ 0 h 43"/>
              <a:gd name="T12" fmla="*/ 37801228 w 37"/>
              <a:gd name="T13" fmla="*/ 0 h 43"/>
              <a:gd name="T14" fmla="*/ 37801228 w 37"/>
              <a:gd name="T15" fmla="*/ 0 h 43"/>
              <a:gd name="T16" fmla="*/ 37801228 w 37"/>
              <a:gd name="T17" fmla="*/ 0 h 43"/>
              <a:gd name="T18" fmla="*/ 0 w 37"/>
              <a:gd name="T19" fmla="*/ 5292210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43">
                <a:moveTo>
                  <a:pt x="0" y="21"/>
                </a:moveTo>
                <a:lnTo>
                  <a:pt x="0" y="21"/>
                </a:lnTo>
                <a:lnTo>
                  <a:pt x="15" y="42"/>
                </a:lnTo>
                <a:lnTo>
                  <a:pt x="36" y="21"/>
                </a:lnTo>
                <a:lnTo>
                  <a:pt x="15" y="0"/>
                </a:lnTo>
                <a:lnTo>
                  <a:pt x="0"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6" name="Freeform 62"/>
          <p:cNvSpPr>
            <a:spLocks/>
          </p:cNvSpPr>
          <p:nvPr/>
        </p:nvSpPr>
        <p:spPr bwMode="auto">
          <a:xfrm>
            <a:off x="7529514" y="2089820"/>
            <a:ext cx="47625" cy="69850"/>
          </a:xfrm>
          <a:custGeom>
            <a:avLst/>
            <a:gdLst>
              <a:gd name="T0" fmla="*/ 0 w 30"/>
              <a:gd name="T1" fmla="*/ 80645000 h 44"/>
              <a:gd name="T2" fmla="*/ 0 w 30"/>
              <a:gd name="T3" fmla="*/ 80645000 h 44"/>
              <a:gd name="T4" fmla="*/ 35282188 w 30"/>
              <a:gd name="T5" fmla="*/ 108367513 h 44"/>
              <a:gd name="T6" fmla="*/ 73085325 w 30"/>
              <a:gd name="T7" fmla="*/ 55443438 h 44"/>
              <a:gd name="T8" fmla="*/ 35282188 w 30"/>
              <a:gd name="T9" fmla="*/ 0 h 44"/>
              <a:gd name="T10" fmla="*/ 35282188 w 30"/>
              <a:gd name="T11" fmla="*/ 0 h 44"/>
              <a:gd name="T12" fmla="*/ 35282188 w 30"/>
              <a:gd name="T13" fmla="*/ 0 h 44"/>
              <a:gd name="T14" fmla="*/ 35282188 w 30"/>
              <a:gd name="T15" fmla="*/ 0 h 44"/>
              <a:gd name="T16" fmla="*/ 35282188 w 30"/>
              <a:gd name="T17" fmla="*/ 0 h 44"/>
              <a:gd name="T18" fmla="*/ 0 w 30"/>
              <a:gd name="T19" fmla="*/ 8064500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4">
                <a:moveTo>
                  <a:pt x="0" y="32"/>
                </a:moveTo>
                <a:lnTo>
                  <a:pt x="0" y="32"/>
                </a:lnTo>
                <a:lnTo>
                  <a:pt x="14" y="43"/>
                </a:lnTo>
                <a:lnTo>
                  <a:pt x="29" y="22"/>
                </a:lnTo>
                <a:lnTo>
                  <a:pt x="14" y="0"/>
                </a:lnTo>
                <a:lnTo>
                  <a:pt x="0"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7" name="Freeform 63"/>
          <p:cNvSpPr>
            <a:spLocks/>
          </p:cNvSpPr>
          <p:nvPr/>
        </p:nvSpPr>
        <p:spPr bwMode="auto">
          <a:xfrm>
            <a:off x="7505701" y="2056483"/>
            <a:ext cx="47625" cy="85725"/>
          </a:xfrm>
          <a:custGeom>
            <a:avLst/>
            <a:gdLst>
              <a:gd name="T0" fmla="*/ 0 w 30"/>
              <a:gd name="T1" fmla="*/ 80645000 h 54"/>
              <a:gd name="T2" fmla="*/ 0 w 30"/>
              <a:gd name="T3" fmla="*/ 80645000 h 54"/>
              <a:gd name="T4" fmla="*/ 37803138 w 30"/>
              <a:gd name="T5" fmla="*/ 133569075 h 54"/>
              <a:gd name="T6" fmla="*/ 73085325 w 30"/>
              <a:gd name="T7" fmla="*/ 52924075 h 54"/>
              <a:gd name="T8" fmla="*/ 20161250 w 30"/>
              <a:gd name="T9" fmla="*/ 0 h 54"/>
              <a:gd name="T10" fmla="*/ 20161250 w 30"/>
              <a:gd name="T11" fmla="*/ 0 h 54"/>
              <a:gd name="T12" fmla="*/ 20161250 w 30"/>
              <a:gd name="T13" fmla="*/ 0 h 54"/>
              <a:gd name="T14" fmla="*/ 20161250 w 30"/>
              <a:gd name="T15" fmla="*/ 0 h 54"/>
              <a:gd name="T16" fmla="*/ 20161250 w 30"/>
              <a:gd name="T17" fmla="*/ 0 h 54"/>
              <a:gd name="T18" fmla="*/ 0 w 30"/>
              <a:gd name="T19" fmla="*/ 8064500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54">
                <a:moveTo>
                  <a:pt x="0" y="32"/>
                </a:moveTo>
                <a:lnTo>
                  <a:pt x="0" y="32"/>
                </a:lnTo>
                <a:lnTo>
                  <a:pt x="15" y="53"/>
                </a:lnTo>
                <a:lnTo>
                  <a:pt x="29" y="21"/>
                </a:lnTo>
                <a:lnTo>
                  <a:pt x="8" y="0"/>
                </a:lnTo>
                <a:lnTo>
                  <a:pt x="0"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8" name="Freeform 64"/>
          <p:cNvSpPr>
            <a:spLocks/>
          </p:cNvSpPr>
          <p:nvPr/>
        </p:nvSpPr>
        <p:spPr bwMode="auto">
          <a:xfrm>
            <a:off x="7472364" y="2039020"/>
            <a:ext cx="47625" cy="69850"/>
          </a:xfrm>
          <a:custGeom>
            <a:avLst/>
            <a:gdLst>
              <a:gd name="T0" fmla="*/ 0 w 30"/>
              <a:gd name="T1" fmla="*/ 80645000 h 44"/>
              <a:gd name="T2" fmla="*/ 0 w 30"/>
              <a:gd name="T3" fmla="*/ 80645000 h 44"/>
              <a:gd name="T4" fmla="*/ 52924075 w 30"/>
              <a:gd name="T5" fmla="*/ 108367513 h 44"/>
              <a:gd name="T6" fmla="*/ 73085325 w 30"/>
              <a:gd name="T7" fmla="*/ 27722513 h 44"/>
              <a:gd name="T8" fmla="*/ 17641888 w 30"/>
              <a:gd name="T9" fmla="*/ 0 h 44"/>
              <a:gd name="T10" fmla="*/ 17641888 w 30"/>
              <a:gd name="T11" fmla="*/ 0 h 44"/>
              <a:gd name="T12" fmla="*/ 17641888 w 30"/>
              <a:gd name="T13" fmla="*/ 0 h 44"/>
              <a:gd name="T14" fmla="*/ 17641888 w 30"/>
              <a:gd name="T15" fmla="*/ 0 h 44"/>
              <a:gd name="T16" fmla="*/ 17641888 w 30"/>
              <a:gd name="T17" fmla="*/ 0 h 44"/>
              <a:gd name="T18" fmla="*/ 0 w 30"/>
              <a:gd name="T19" fmla="*/ 8064500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4">
                <a:moveTo>
                  <a:pt x="0" y="32"/>
                </a:moveTo>
                <a:lnTo>
                  <a:pt x="0" y="32"/>
                </a:lnTo>
                <a:lnTo>
                  <a:pt x="21" y="43"/>
                </a:lnTo>
                <a:lnTo>
                  <a:pt x="29" y="11"/>
                </a:lnTo>
                <a:lnTo>
                  <a:pt x="7" y="0"/>
                </a:lnTo>
                <a:lnTo>
                  <a:pt x="0"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9" name="Freeform 65"/>
          <p:cNvSpPr>
            <a:spLocks/>
          </p:cNvSpPr>
          <p:nvPr/>
        </p:nvSpPr>
        <p:spPr bwMode="auto">
          <a:xfrm>
            <a:off x="7437439" y="2023145"/>
            <a:ext cx="47625" cy="68262"/>
          </a:xfrm>
          <a:custGeom>
            <a:avLst/>
            <a:gdLst>
              <a:gd name="T0" fmla="*/ 0 w 30"/>
              <a:gd name="T1" fmla="*/ 80644409 h 43"/>
              <a:gd name="T2" fmla="*/ 0 w 30"/>
              <a:gd name="T3" fmla="*/ 80644409 h 43"/>
              <a:gd name="T4" fmla="*/ 55443438 w 30"/>
              <a:gd name="T5" fmla="*/ 105845787 h 43"/>
              <a:gd name="T6" fmla="*/ 73085325 w 30"/>
              <a:gd name="T7" fmla="*/ 25201378 h 43"/>
              <a:gd name="T8" fmla="*/ 20161250 w 30"/>
              <a:gd name="T9" fmla="*/ 0 h 43"/>
              <a:gd name="T10" fmla="*/ 20161250 w 30"/>
              <a:gd name="T11" fmla="*/ 0 h 43"/>
              <a:gd name="T12" fmla="*/ 20161250 w 30"/>
              <a:gd name="T13" fmla="*/ 0 h 43"/>
              <a:gd name="T14" fmla="*/ 20161250 w 30"/>
              <a:gd name="T15" fmla="*/ 0 h 43"/>
              <a:gd name="T16" fmla="*/ 20161250 w 30"/>
              <a:gd name="T17" fmla="*/ 0 h 43"/>
              <a:gd name="T18" fmla="*/ 0 w 30"/>
              <a:gd name="T19" fmla="*/ 80644409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3">
                <a:moveTo>
                  <a:pt x="0" y="32"/>
                </a:moveTo>
                <a:lnTo>
                  <a:pt x="0" y="32"/>
                </a:lnTo>
                <a:lnTo>
                  <a:pt x="22" y="42"/>
                </a:lnTo>
                <a:lnTo>
                  <a:pt x="29" y="10"/>
                </a:lnTo>
                <a:lnTo>
                  <a:pt x="8" y="0"/>
                </a:lnTo>
                <a:lnTo>
                  <a:pt x="0"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0" name="Freeform 66"/>
          <p:cNvSpPr>
            <a:spLocks/>
          </p:cNvSpPr>
          <p:nvPr/>
        </p:nvSpPr>
        <p:spPr bwMode="auto">
          <a:xfrm>
            <a:off x="7404101" y="2005682"/>
            <a:ext cx="47625" cy="69850"/>
          </a:xfrm>
          <a:custGeom>
            <a:avLst/>
            <a:gdLst>
              <a:gd name="T0" fmla="*/ 17641888 w 30"/>
              <a:gd name="T1" fmla="*/ 80645000 h 44"/>
              <a:gd name="T2" fmla="*/ 0 w 30"/>
              <a:gd name="T3" fmla="*/ 80645000 h 44"/>
              <a:gd name="T4" fmla="*/ 52924075 w 30"/>
              <a:gd name="T5" fmla="*/ 108367513 h 44"/>
              <a:gd name="T6" fmla="*/ 73085325 w 30"/>
              <a:gd name="T7" fmla="*/ 27722513 h 44"/>
              <a:gd name="T8" fmla="*/ 17641888 w 30"/>
              <a:gd name="T9" fmla="*/ 0 h 44"/>
              <a:gd name="T10" fmla="*/ 17641888 w 30"/>
              <a:gd name="T11" fmla="*/ 0 h 44"/>
              <a:gd name="T12" fmla="*/ 17641888 w 30"/>
              <a:gd name="T13" fmla="*/ 0 h 44"/>
              <a:gd name="T14" fmla="*/ 17641888 w 30"/>
              <a:gd name="T15" fmla="*/ 0 h 44"/>
              <a:gd name="T16" fmla="*/ 17641888 w 30"/>
              <a:gd name="T17" fmla="*/ 0 h 44"/>
              <a:gd name="T18" fmla="*/ 17641888 w 30"/>
              <a:gd name="T19" fmla="*/ 8064500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4">
                <a:moveTo>
                  <a:pt x="7" y="32"/>
                </a:moveTo>
                <a:lnTo>
                  <a:pt x="0" y="32"/>
                </a:lnTo>
                <a:lnTo>
                  <a:pt x="21" y="43"/>
                </a:lnTo>
                <a:lnTo>
                  <a:pt x="29" y="11"/>
                </a:lnTo>
                <a:lnTo>
                  <a:pt x="7" y="0"/>
                </a:lnTo>
                <a:lnTo>
                  <a:pt x="7"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1" name="Freeform 67"/>
          <p:cNvSpPr>
            <a:spLocks/>
          </p:cNvSpPr>
          <p:nvPr/>
        </p:nvSpPr>
        <p:spPr bwMode="auto">
          <a:xfrm>
            <a:off x="7380288" y="1989808"/>
            <a:ext cx="36512" cy="68263"/>
          </a:xfrm>
          <a:custGeom>
            <a:avLst/>
            <a:gdLst>
              <a:gd name="T0" fmla="*/ 0 w 23"/>
              <a:gd name="T1" fmla="*/ 105847338 h 43"/>
              <a:gd name="T2" fmla="*/ 0 w 23"/>
              <a:gd name="T3" fmla="*/ 105847338 h 43"/>
              <a:gd name="T4" fmla="*/ 55442678 w 23"/>
              <a:gd name="T5" fmla="*/ 105847338 h 43"/>
              <a:gd name="T6" fmla="*/ 55442678 w 23"/>
              <a:gd name="T7" fmla="*/ 25201747 h 43"/>
              <a:gd name="T8" fmla="*/ 0 w 23"/>
              <a:gd name="T9" fmla="*/ 0 h 43"/>
              <a:gd name="T10" fmla="*/ 0 w 23"/>
              <a:gd name="T11" fmla="*/ 0 h 43"/>
              <a:gd name="T12" fmla="*/ 0 w 23"/>
              <a:gd name="T13" fmla="*/ 0 h 43"/>
              <a:gd name="T14" fmla="*/ 0 w 23"/>
              <a:gd name="T15" fmla="*/ 0 h 43"/>
              <a:gd name="T16" fmla="*/ 0 w 23"/>
              <a:gd name="T17" fmla="*/ 0 h 43"/>
              <a:gd name="T18" fmla="*/ 0 w 23"/>
              <a:gd name="T19" fmla="*/ 10584733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43">
                <a:moveTo>
                  <a:pt x="0" y="42"/>
                </a:moveTo>
                <a:lnTo>
                  <a:pt x="0" y="42"/>
                </a:lnTo>
                <a:lnTo>
                  <a:pt x="22" y="42"/>
                </a:lnTo>
                <a:lnTo>
                  <a:pt x="22" y="10"/>
                </a:lnTo>
                <a:lnTo>
                  <a:pt x="0" y="0"/>
                </a:lnTo>
                <a:lnTo>
                  <a:pt x="0" y="4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2" name="Freeform 68"/>
          <p:cNvSpPr>
            <a:spLocks/>
          </p:cNvSpPr>
          <p:nvPr/>
        </p:nvSpPr>
        <p:spPr bwMode="auto">
          <a:xfrm>
            <a:off x="7346951" y="1989808"/>
            <a:ext cx="34925" cy="68263"/>
          </a:xfrm>
          <a:custGeom>
            <a:avLst/>
            <a:gdLst>
              <a:gd name="T0" fmla="*/ 0 w 22"/>
              <a:gd name="T1" fmla="*/ 105847338 h 43"/>
              <a:gd name="T2" fmla="*/ 0 w 22"/>
              <a:gd name="T3" fmla="*/ 105847338 h 43"/>
              <a:gd name="T4" fmla="*/ 52924075 w 22"/>
              <a:gd name="T5" fmla="*/ 105847338 h 43"/>
              <a:gd name="T6" fmla="*/ 52924075 w 22"/>
              <a:gd name="T7" fmla="*/ 0 h 43"/>
              <a:gd name="T8" fmla="*/ 0 w 22"/>
              <a:gd name="T9" fmla="*/ 0 h 43"/>
              <a:gd name="T10" fmla="*/ 0 w 22"/>
              <a:gd name="T11" fmla="*/ 0 h 43"/>
              <a:gd name="T12" fmla="*/ 0 w 22"/>
              <a:gd name="T13" fmla="*/ 0 h 43"/>
              <a:gd name="T14" fmla="*/ 0 w 22"/>
              <a:gd name="T15" fmla="*/ 0 h 43"/>
              <a:gd name="T16" fmla="*/ 0 w 22"/>
              <a:gd name="T17" fmla="*/ 0 h 43"/>
              <a:gd name="T18" fmla="*/ 0 w 22"/>
              <a:gd name="T19" fmla="*/ 10584733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43">
                <a:moveTo>
                  <a:pt x="0" y="42"/>
                </a:moveTo>
                <a:lnTo>
                  <a:pt x="0" y="42"/>
                </a:lnTo>
                <a:lnTo>
                  <a:pt x="21" y="42"/>
                </a:lnTo>
                <a:lnTo>
                  <a:pt x="21" y="0"/>
                </a:lnTo>
                <a:lnTo>
                  <a:pt x="0" y="0"/>
                </a:lnTo>
                <a:lnTo>
                  <a:pt x="0" y="4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3" name="Freeform 69"/>
          <p:cNvSpPr>
            <a:spLocks/>
          </p:cNvSpPr>
          <p:nvPr/>
        </p:nvSpPr>
        <p:spPr bwMode="auto">
          <a:xfrm>
            <a:off x="7324725" y="1989808"/>
            <a:ext cx="26988" cy="68263"/>
          </a:xfrm>
          <a:custGeom>
            <a:avLst/>
            <a:gdLst>
              <a:gd name="T0" fmla="*/ 0 w 17"/>
              <a:gd name="T1" fmla="*/ 105847338 h 43"/>
              <a:gd name="T2" fmla="*/ 0 w 17"/>
              <a:gd name="T3" fmla="*/ 105847338 h 43"/>
              <a:gd name="T4" fmla="*/ 40323247 w 17"/>
              <a:gd name="T5" fmla="*/ 105847338 h 43"/>
              <a:gd name="T6" fmla="*/ 40323247 w 17"/>
              <a:gd name="T7" fmla="*/ 0 h 43"/>
              <a:gd name="T8" fmla="*/ 0 w 17"/>
              <a:gd name="T9" fmla="*/ 0 h 43"/>
              <a:gd name="T10" fmla="*/ 0 w 17"/>
              <a:gd name="T11" fmla="*/ 0 h 43"/>
              <a:gd name="T12" fmla="*/ 0 w 17"/>
              <a:gd name="T13" fmla="*/ 0 h 43"/>
              <a:gd name="T14" fmla="*/ 0 w 17"/>
              <a:gd name="T15" fmla="*/ 0 h 43"/>
              <a:gd name="T16" fmla="*/ 0 w 17"/>
              <a:gd name="T17" fmla="*/ 0 h 43"/>
              <a:gd name="T18" fmla="*/ 0 w 17"/>
              <a:gd name="T19" fmla="*/ 10584733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43">
                <a:moveTo>
                  <a:pt x="0" y="42"/>
                </a:moveTo>
                <a:lnTo>
                  <a:pt x="0" y="42"/>
                </a:lnTo>
                <a:lnTo>
                  <a:pt x="16" y="42"/>
                </a:lnTo>
                <a:lnTo>
                  <a:pt x="16" y="0"/>
                </a:lnTo>
                <a:lnTo>
                  <a:pt x="0" y="0"/>
                </a:lnTo>
                <a:lnTo>
                  <a:pt x="0" y="4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4" name="Freeform 70"/>
          <p:cNvSpPr>
            <a:spLocks/>
          </p:cNvSpPr>
          <p:nvPr/>
        </p:nvSpPr>
        <p:spPr bwMode="auto">
          <a:xfrm>
            <a:off x="7300914" y="1989808"/>
            <a:ext cx="26987" cy="68263"/>
          </a:xfrm>
          <a:custGeom>
            <a:avLst/>
            <a:gdLst>
              <a:gd name="T0" fmla="*/ 0 w 17"/>
              <a:gd name="T1" fmla="*/ 105847338 h 43"/>
              <a:gd name="T2" fmla="*/ 0 w 17"/>
              <a:gd name="T3" fmla="*/ 105847338 h 43"/>
              <a:gd name="T4" fmla="*/ 40321753 w 17"/>
              <a:gd name="T5" fmla="*/ 105847338 h 43"/>
              <a:gd name="T6" fmla="*/ 40321753 w 17"/>
              <a:gd name="T7" fmla="*/ 0 h 43"/>
              <a:gd name="T8" fmla="*/ 0 w 17"/>
              <a:gd name="T9" fmla="*/ 25201747 h 43"/>
              <a:gd name="T10" fmla="*/ 0 w 17"/>
              <a:gd name="T11" fmla="*/ 25201747 h 43"/>
              <a:gd name="T12" fmla="*/ 0 w 17"/>
              <a:gd name="T13" fmla="*/ 25201747 h 43"/>
              <a:gd name="T14" fmla="*/ 0 w 17"/>
              <a:gd name="T15" fmla="*/ 25201747 h 43"/>
              <a:gd name="T16" fmla="*/ 0 w 17"/>
              <a:gd name="T17" fmla="*/ 25201747 h 43"/>
              <a:gd name="T18" fmla="*/ 0 w 17"/>
              <a:gd name="T19" fmla="*/ 10584733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43">
                <a:moveTo>
                  <a:pt x="0" y="42"/>
                </a:moveTo>
                <a:lnTo>
                  <a:pt x="0" y="42"/>
                </a:lnTo>
                <a:lnTo>
                  <a:pt x="16" y="42"/>
                </a:lnTo>
                <a:lnTo>
                  <a:pt x="16" y="0"/>
                </a:lnTo>
                <a:lnTo>
                  <a:pt x="0" y="10"/>
                </a:lnTo>
                <a:lnTo>
                  <a:pt x="0" y="4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5" name="Freeform 71"/>
          <p:cNvSpPr>
            <a:spLocks/>
          </p:cNvSpPr>
          <p:nvPr/>
        </p:nvSpPr>
        <p:spPr bwMode="auto">
          <a:xfrm>
            <a:off x="7278689" y="2005682"/>
            <a:ext cx="26987" cy="52388"/>
          </a:xfrm>
          <a:custGeom>
            <a:avLst/>
            <a:gdLst>
              <a:gd name="T0" fmla="*/ 20160876 w 17"/>
              <a:gd name="T1" fmla="*/ 80645770 h 33"/>
              <a:gd name="T2" fmla="*/ 0 w 17"/>
              <a:gd name="T3" fmla="*/ 80645770 h 33"/>
              <a:gd name="T4" fmla="*/ 40321753 w 17"/>
              <a:gd name="T5" fmla="*/ 80645770 h 33"/>
              <a:gd name="T6" fmla="*/ 40321753 w 17"/>
              <a:gd name="T7" fmla="*/ 0 h 33"/>
              <a:gd name="T8" fmla="*/ 0 w 17"/>
              <a:gd name="T9" fmla="*/ 0 h 33"/>
              <a:gd name="T10" fmla="*/ 0 w 17"/>
              <a:gd name="T11" fmla="*/ 0 h 33"/>
              <a:gd name="T12" fmla="*/ 0 w 17"/>
              <a:gd name="T13" fmla="*/ 0 h 33"/>
              <a:gd name="T14" fmla="*/ 0 w 17"/>
              <a:gd name="T15" fmla="*/ 0 h 33"/>
              <a:gd name="T16" fmla="*/ 0 w 17"/>
              <a:gd name="T17" fmla="*/ 0 h 33"/>
              <a:gd name="T18" fmla="*/ 20160876 w 17"/>
              <a:gd name="T19" fmla="*/ 8064577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33">
                <a:moveTo>
                  <a:pt x="8" y="32"/>
                </a:moveTo>
                <a:lnTo>
                  <a:pt x="0" y="32"/>
                </a:lnTo>
                <a:lnTo>
                  <a:pt x="16" y="32"/>
                </a:lnTo>
                <a:lnTo>
                  <a:pt x="16" y="0"/>
                </a:lnTo>
                <a:lnTo>
                  <a:pt x="0" y="0"/>
                </a:lnTo>
                <a:lnTo>
                  <a:pt x="8"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6" name="Freeform 72"/>
          <p:cNvSpPr>
            <a:spLocks/>
          </p:cNvSpPr>
          <p:nvPr/>
        </p:nvSpPr>
        <p:spPr bwMode="auto">
          <a:xfrm>
            <a:off x="7254876" y="2005682"/>
            <a:ext cx="36513" cy="69850"/>
          </a:xfrm>
          <a:custGeom>
            <a:avLst/>
            <a:gdLst>
              <a:gd name="T0" fmla="*/ 20161526 w 23"/>
              <a:gd name="T1" fmla="*/ 80645000 h 44"/>
              <a:gd name="T2" fmla="*/ 20161526 w 23"/>
              <a:gd name="T3" fmla="*/ 108367513 h 44"/>
              <a:gd name="T4" fmla="*/ 55444197 w 23"/>
              <a:gd name="T5" fmla="*/ 80645000 h 44"/>
              <a:gd name="T6" fmla="*/ 37803655 w 23"/>
              <a:gd name="T7" fmla="*/ 0 h 44"/>
              <a:gd name="T8" fmla="*/ 0 w 23"/>
              <a:gd name="T9" fmla="*/ 0 h 44"/>
              <a:gd name="T10" fmla="*/ 0 w 23"/>
              <a:gd name="T11" fmla="*/ 0 h 44"/>
              <a:gd name="T12" fmla="*/ 0 w 23"/>
              <a:gd name="T13" fmla="*/ 0 h 44"/>
              <a:gd name="T14" fmla="*/ 0 w 23"/>
              <a:gd name="T15" fmla="*/ 0 h 44"/>
              <a:gd name="T16" fmla="*/ 0 w 23"/>
              <a:gd name="T17" fmla="*/ 0 h 44"/>
              <a:gd name="T18" fmla="*/ 20161526 w 23"/>
              <a:gd name="T19" fmla="*/ 8064500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44">
                <a:moveTo>
                  <a:pt x="8" y="32"/>
                </a:moveTo>
                <a:lnTo>
                  <a:pt x="8" y="43"/>
                </a:lnTo>
                <a:lnTo>
                  <a:pt x="22" y="32"/>
                </a:lnTo>
                <a:lnTo>
                  <a:pt x="15" y="0"/>
                </a:lnTo>
                <a:lnTo>
                  <a:pt x="0" y="0"/>
                </a:lnTo>
                <a:lnTo>
                  <a:pt x="8"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7" name="Freeform 73"/>
          <p:cNvSpPr>
            <a:spLocks/>
          </p:cNvSpPr>
          <p:nvPr/>
        </p:nvSpPr>
        <p:spPr bwMode="auto">
          <a:xfrm>
            <a:off x="7232651" y="2005682"/>
            <a:ext cx="36513" cy="69850"/>
          </a:xfrm>
          <a:custGeom>
            <a:avLst/>
            <a:gdLst>
              <a:gd name="T0" fmla="*/ 17642129 w 23"/>
              <a:gd name="T1" fmla="*/ 108367513 h 44"/>
              <a:gd name="T2" fmla="*/ 17642129 w 23"/>
              <a:gd name="T3" fmla="*/ 108367513 h 44"/>
              <a:gd name="T4" fmla="*/ 55444197 w 23"/>
              <a:gd name="T5" fmla="*/ 80645000 h 44"/>
              <a:gd name="T6" fmla="*/ 35282671 w 23"/>
              <a:gd name="T7" fmla="*/ 0 h 44"/>
              <a:gd name="T8" fmla="*/ 0 w 23"/>
              <a:gd name="T9" fmla="*/ 27722513 h 44"/>
              <a:gd name="T10" fmla="*/ 0 w 23"/>
              <a:gd name="T11" fmla="*/ 27722513 h 44"/>
              <a:gd name="T12" fmla="*/ 0 w 23"/>
              <a:gd name="T13" fmla="*/ 27722513 h 44"/>
              <a:gd name="T14" fmla="*/ 0 w 23"/>
              <a:gd name="T15" fmla="*/ 27722513 h 44"/>
              <a:gd name="T16" fmla="*/ 0 w 23"/>
              <a:gd name="T17" fmla="*/ 27722513 h 44"/>
              <a:gd name="T18" fmla="*/ 17642129 w 23"/>
              <a:gd name="T19" fmla="*/ 108367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44">
                <a:moveTo>
                  <a:pt x="7" y="43"/>
                </a:moveTo>
                <a:lnTo>
                  <a:pt x="7" y="43"/>
                </a:lnTo>
                <a:lnTo>
                  <a:pt x="22" y="32"/>
                </a:lnTo>
                <a:lnTo>
                  <a:pt x="14" y="0"/>
                </a:lnTo>
                <a:lnTo>
                  <a:pt x="0" y="11"/>
                </a:lnTo>
                <a:lnTo>
                  <a:pt x="7"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8" name="Freeform 74"/>
          <p:cNvSpPr>
            <a:spLocks/>
          </p:cNvSpPr>
          <p:nvPr/>
        </p:nvSpPr>
        <p:spPr bwMode="auto">
          <a:xfrm>
            <a:off x="7210426" y="2023145"/>
            <a:ext cx="34925" cy="68262"/>
          </a:xfrm>
          <a:custGeom>
            <a:avLst/>
            <a:gdLst>
              <a:gd name="T0" fmla="*/ 17641888 w 22"/>
              <a:gd name="T1" fmla="*/ 105845787 h 43"/>
              <a:gd name="T2" fmla="*/ 17641888 w 22"/>
              <a:gd name="T3" fmla="*/ 105845787 h 43"/>
              <a:gd name="T4" fmla="*/ 52924075 w 22"/>
              <a:gd name="T5" fmla="*/ 80644409 h 43"/>
              <a:gd name="T6" fmla="*/ 35282188 w 22"/>
              <a:gd name="T7" fmla="*/ 0 h 43"/>
              <a:gd name="T8" fmla="*/ 0 w 22"/>
              <a:gd name="T9" fmla="*/ 0 h 43"/>
              <a:gd name="T10" fmla="*/ 0 w 22"/>
              <a:gd name="T11" fmla="*/ 0 h 43"/>
              <a:gd name="T12" fmla="*/ 0 w 22"/>
              <a:gd name="T13" fmla="*/ 0 h 43"/>
              <a:gd name="T14" fmla="*/ 0 w 22"/>
              <a:gd name="T15" fmla="*/ 0 h 43"/>
              <a:gd name="T16" fmla="*/ 0 w 22"/>
              <a:gd name="T17" fmla="*/ 0 h 43"/>
              <a:gd name="T18" fmla="*/ 17641888 w 22"/>
              <a:gd name="T19" fmla="*/ 105845787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43">
                <a:moveTo>
                  <a:pt x="7" y="42"/>
                </a:moveTo>
                <a:lnTo>
                  <a:pt x="7" y="42"/>
                </a:lnTo>
                <a:lnTo>
                  <a:pt x="21" y="32"/>
                </a:lnTo>
                <a:lnTo>
                  <a:pt x="14" y="0"/>
                </a:lnTo>
                <a:lnTo>
                  <a:pt x="0" y="0"/>
                </a:lnTo>
                <a:lnTo>
                  <a:pt x="7" y="4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9" name="Freeform 75"/>
          <p:cNvSpPr>
            <a:spLocks/>
          </p:cNvSpPr>
          <p:nvPr/>
        </p:nvSpPr>
        <p:spPr bwMode="auto">
          <a:xfrm>
            <a:off x="7186613" y="2023145"/>
            <a:ext cx="36512" cy="68262"/>
          </a:xfrm>
          <a:custGeom>
            <a:avLst/>
            <a:gdLst>
              <a:gd name="T0" fmla="*/ 37801032 w 23"/>
              <a:gd name="T1" fmla="*/ 105845787 h 43"/>
              <a:gd name="T2" fmla="*/ 37801032 w 23"/>
              <a:gd name="T3" fmla="*/ 105845787 h 43"/>
              <a:gd name="T4" fmla="*/ 55442678 w 23"/>
              <a:gd name="T5" fmla="*/ 105845787 h 43"/>
              <a:gd name="T6" fmla="*/ 37801032 w 23"/>
              <a:gd name="T7" fmla="*/ 0 h 43"/>
              <a:gd name="T8" fmla="*/ 0 w 23"/>
              <a:gd name="T9" fmla="*/ 25201378 h 43"/>
              <a:gd name="T10" fmla="*/ 0 w 23"/>
              <a:gd name="T11" fmla="*/ 25201378 h 43"/>
              <a:gd name="T12" fmla="*/ 0 w 23"/>
              <a:gd name="T13" fmla="*/ 25201378 h 43"/>
              <a:gd name="T14" fmla="*/ 0 w 23"/>
              <a:gd name="T15" fmla="*/ 25201378 h 43"/>
              <a:gd name="T16" fmla="*/ 0 w 23"/>
              <a:gd name="T17" fmla="*/ 25201378 h 43"/>
              <a:gd name="T18" fmla="*/ 37801032 w 23"/>
              <a:gd name="T19" fmla="*/ 105845787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43">
                <a:moveTo>
                  <a:pt x="15" y="42"/>
                </a:moveTo>
                <a:lnTo>
                  <a:pt x="15" y="42"/>
                </a:lnTo>
                <a:lnTo>
                  <a:pt x="22" y="42"/>
                </a:lnTo>
                <a:lnTo>
                  <a:pt x="15" y="0"/>
                </a:lnTo>
                <a:lnTo>
                  <a:pt x="0" y="10"/>
                </a:lnTo>
                <a:lnTo>
                  <a:pt x="15" y="4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0" name="Freeform 76"/>
          <p:cNvSpPr>
            <a:spLocks/>
          </p:cNvSpPr>
          <p:nvPr/>
        </p:nvSpPr>
        <p:spPr bwMode="auto">
          <a:xfrm>
            <a:off x="7164389" y="2039020"/>
            <a:ext cx="47625" cy="87312"/>
          </a:xfrm>
          <a:custGeom>
            <a:avLst/>
            <a:gdLst>
              <a:gd name="T0" fmla="*/ 0 w 30"/>
              <a:gd name="T1" fmla="*/ 80644538 h 55"/>
              <a:gd name="T2" fmla="*/ 35282188 w 30"/>
              <a:gd name="T3" fmla="*/ 108365304 h 55"/>
              <a:gd name="T4" fmla="*/ 73085325 w 30"/>
              <a:gd name="T5" fmla="*/ 80644538 h 55"/>
              <a:gd name="T6" fmla="*/ 35282188 w 30"/>
              <a:gd name="T7" fmla="*/ 0 h 55"/>
              <a:gd name="T8" fmla="*/ 17641888 w 30"/>
              <a:gd name="T9" fmla="*/ 27720766 h 55"/>
              <a:gd name="T10" fmla="*/ 55443438 w 30"/>
              <a:gd name="T11" fmla="*/ 55443120 h 55"/>
              <a:gd name="T12" fmla="*/ 0 w 30"/>
              <a:gd name="T13" fmla="*/ 80644538 h 55"/>
              <a:gd name="T14" fmla="*/ 17641888 w 30"/>
              <a:gd name="T15" fmla="*/ 136087658 h 55"/>
              <a:gd name="T16" fmla="*/ 35282188 w 30"/>
              <a:gd name="T17" fmla="*/ 108365304 h 55"/>
              <a:gd name="T18" fmla="*/ 0 w 30"/>
              <a:gd name="T19" fmla="*/ 80644538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55">
                <a:moveTo>
                  <a:pt x="0" y="32"/>
                </a:moveTo>
                <a:lnTo>
                  <a:pt x="14" y="43"/>
                </a:lnTo>
                <a:lnTo>
                  <a:pt x="29" y="32"/>
                </a:lnTo>
                <a:lnTo>
                  <a:pt x="14" y="0"/>
                </a:lnTo>
                <a:lnTo>
                  <a:pt x="7" y="11"/>
                </a:lnTo>
                <a:lnTo>
                  <a:pt x="22" y="22"/>
                </a:lnTo>
                <a:lnTo>
                  <a:pt x="0" y="32"/>
                </a:lnTo>
                <a:lnTo>
                  <a:pt x="7" y="54"/>
                </a:lnTo>
                <a:lnTo>
                  <a:pt x="14" y="43"/>
                </a:lnTo>
                <a:lnTo>
                  <a:pt x="0"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1" name="Freeform 77"/>
          <p:cNvSpPr>
            <a:spLocks/>
          </p:cNvSpPr>
          <p:nvPr/>
        </p:nvSpPr>
        <p:spPr bwMode="auto">
          <a:xfrm>
            <a:off x="7153276" y="2005683"/>
            <a:ext cx="47625" cy="85725"/>
          </a:xfrm>
          <a:custGeom>
            <a:avLst/>
            <a:gdLst>
              <a:gd name="T0" fmla="*/ 0 w 30"/>
              <a:gd name="T1" fmla="*/ 52924075 h 54"/>
              <a:gd name="T2" fmla="*/ 0 w 30"/>
              <a:gd name="T3" fmla="*/ 52924075 h 54"/>
              <a:gd name="T4" fmla="*/ 17641888 w 30"/>
              <a:gd name="T5" fmla="*/ 133569075 h 54"/>
              <a:gd name="T6" fmla="*/ 73085325 w 30"/>
              <a:gd name="T7" fmla="*/ 108367513 h 54"/>
              <a:gd name="T8" fmla="*/ 52924075 w 30"/>
              <a:gd name="T9" fmla="*/ 27722513 h 54"/>
              <a:gd name="T10" fmla="*/ 52924075 w 30"/>
              <a:gd name="T11" fmla="*/ 0 h 54"/>
              <a:gd name="T12" fmla="*/ 52924075 w 30"/>
              <a:gd name="T13" fmla="*/ 27722513 h 54"/>
              <a:gd name="T14" fmla="*/ 52924075 w 30"/>
              <a:gd name="T15" fmla="*/ 0 h 54"/>
              <a:gd name="T16" fmla="*/ 52924075 w 30"/>
              <a:gd name="T17" fmla="*/ 0 h 54"/>
              <a:gd name="T18" fmla="*/ 0 w 30"/>
              <a:gd name="T19" fmla="*/ 5292407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54">
                <a:moveTo>
                  <a:pt x="0" y="21"/>
                </a:moveTo>
                <a:lnTo>
                  <a:pt x="0" y="21"/>
                </a:lnTo>
                <a:lnTo>
                  <a:pt x="7" y="53"/>
                </a:lnTo>
                <a:lnTo>
                  <a:pt x="29" y="43"/>
                </a:lnTo>
                <a:lnTo>
                  <a:pt x="21" y="11"/>
                </a:lnTo>
                <a:lnTo>
                  <a:pt x="21" y="0"/>
                </a:lnTo>
                <a:lnTo>
                  <a:pt x="21" y="11"/>
                </a:lnTo>
                <a:lnTo>
                  <a:pt x="21" y="0"/>
                </a:lnTo>
                <a:lnTo>
                  <a:pt x="0"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2" name="Freeform 78"/>
          <p:cNvSpPr>
            <a:spLocks/>
          </p:cNvSpPr>
          <p:nvPr/>
        </p:nvSpPr>
        <p:spPr bwMode="auto">
          <a:xfrm>
            <a:off x="7129464" y="1954883"/>
            <a:ext cx="58737" cy="85725"/>
          </a:xfrm>
          <a:custGeom>
            <a:avLst/>
            <a:gdLst>
              <a:gd name="T0" fmla="*/ 0 w 37"/>
              <a:gd name="T1" fmla="*/ 55443438 h 54"/>
              <a:gd name="T2" fmla="*/ 0 w 37"/>
              <a:gd name="T3" fmla="*/ 55443438 h 54"/>
              <a:gd name="T4" fmla="*/ 37801228 w 37"/>
              <a:gd name="T5" fmla="*/ 133569075 h 54"/>
              <a:gd name="T6" fmla="*/ 90724853 w 37"/>
              <a:gd name="T7" fmla="*/ 80645000 h 54"/>
              <a:gd name="T8" fmla="*/ 55442966 w 37"/>
              <a:gd name="T9" fmla="*/ 0 h 54"/>
              <a:gd name="T10" fmla="*/ 55442966 w 37"/>
              <a:gd name="T11" fmla="*/ 0 h 54"/>
              <a:gd name="T12" fmla="*/ 55442966 w 37"/>
              <a:gd name="T13" fmla="*/ 0 h 54"/>
              <a:gd name="T14" fmla="*/ 55442966 w 37"/>
              <a:gd name="T15" fmla="*/ 0 h 54"/>
              <a:gd name="T16" fmla="*/ 55442966 w 37"/>
              <a:gd name="T17" fmla="*/ 0 h 54"/>
              <a:gd name="T18" fmla="*/ 0 w 37"/>
              <a:gd name="T19" fmla="*/ 55443438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4">
                <a:moveTo>
                  <a:pt x="0" y="22"/>
                </a:moveTo>
                <a:lnTo>
                  <a:pt x="0" y="22"/>
                </a:lnTo>
                <a:lnTo>
                  <a:pt x="15" y="53"/>
                </a:lnTo>
                <a:lnTo>
                  <a:pt x="36" y="32"/>
                </a:lnTo>
                <a:lnTo>
                  <a:pt x="22" y="0"/>
                </a:lnTo>
                <a:lnTo>
                  <a:pt x="0" y="2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3" name="Freeform 79"/>
          <p:cNvSpPr>
            <a:spLocks/>
          </p:cNvSpPr>
          <p:nvPr/>
        </p:nvSpPr>
        <p:spPr bwMode="auto">
          <a:xfrm>
            <a:off x="7118351" y="1904083"/>
            <a:ext cx="47625" cy="87313"/>
          </a:xfrm>
          <a:custGeom>
            <a:avLst/>
            <a:gdLst>
              <a:gd name="T0" fmla="*/ 0 w 30"/>
              <a:gd name="T1" fmla="*/ 55443755 h 55"/>
              <a:gd name="T2" fmla="*/ 0 w 30"/>
              <a:gd name="T3" fmla="*/ 55443755 h 55"/>
              <a:gd name="T4" fmla="*/ 17641888 w 30"/>
              <a:gd name="T5" fmla="*/ 136089217 h 55"/>
              <a:gd name="T6" fmla="*/ 73085325 w 30"/>
              <a:gd name="T7" fmla="*/ 80645462 h 55"/>
              <a:gd name="T8" fmla="*/ 37803138 w 30"/>
              <a:gd name="T9" fmla="*/ 0 h 55"/>
              <a:gd name="T10" fmla="*/ 37803138 w 30"/>
              <a:gd name="T11" fmla="*/ 0 h 55"/>
              <a:gd name="T12" fmla="*/ 37803138 w 30"/>
              <a:gd name="T13" fmla="*/ 0 h 55"/>
              <a:gd name="T14" fmla="*/ 37803138 w 30"/>
              <a:gd name="T15" fmla="*/ 0 h 55"/>
              <a:gd name="T16" fmla="*/ 37803138 w 30"/>
              <a:gd name="T17" fmla="*/ 0 h 55"/>
              <a:gd name="T18" fmla="*/ 0 w 30"/>
              <a:gd name="T19" fmla="*/ 55443755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55">
                <a:moveTo>
                  <a:pt x="0" y="22"/>
                </a:moveTo>
                <a:lnTo>
                  <a:pt x="0" y="22"/>
                </a:lnTo>
                <a:lnTo>
                  <a:pt x="7" y="54"/>
                </a:lnTo>
                <a:lnTo>
                  <a:pt x="29" y="32"/>
                </a:lnTo>
                <a:lnTo>
                  <a:pt x="15" y="0"/>
                </a:lnTo>
                <a:lnTo>
                  <a:pt x="0" y="2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4" name="Freeform 80"/>
          <p:cNvSpPr>
            <a:spLocks/>
          </p:cNvSpPr>
          <p:nvPr/>
        </p:nvSpPr>
        <p:spPr bwMode="auto">
          <a:xfrm>
            <a:off x="7096126" y="1853283"/>
            <a:ext cx="47625" cy="87313"/>
          </a:xfrm>
          <a:custGeom>
            <a:avLst/>
            <a:gdLst>
              <a:gd name="T0" fmla="*/ 0 w 30"/>
              <a:gd name="T1" fmla="*/ 55443755 h 55"/>
              <a:gd name="T2" fmla="*/ 0 w 30"/>
              <a:gd name="T3" fmla="*/ 55443755 h 55"/>
              <a:gd name="T4" fmla="*/ 35282188 w 30"/>
              <a:gd name="T5" fmla="*/ 136089217 h 55"/>
              <a:gd name="T6" fmla="*/ 73085325 w 30"/>
              <a:gd name="T7" fmla="*/ 80645462 h 55"/>
              <a:gd name="T8" fmla="*/ 35282188 w 30"/>
              <a:gd name="T9" fmla="*/ 0 h 55"/>
              <a:gd name="T10" fmla="*/ 35282188 w 30"/>
              <a:gd name="T11" fmla="*/ 0 h 55"/>
              <a:gd name="T12" fmla="*/ 35282188 w 30"/>
              <a:gd name="T13" fmla="*/ 0 h 55"/>
              <a:gd name="T14" fmla="*/ 35282188 w 30"/>
              <a:gd name="T15" fmla="*/ 0 h 55"/>
              <a:gd name="T16" fmla="*/ 35282188 w 30"/>
              <a:gd name="T17" fmla="*/ 0 h 55"/>
              <a:gd name="T18" fmla="*/ 0 w 30"/>
              <a:gd name="T19" fmla="*/ 55443755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55">
                <a:moveTo>
                  <a:pt x="0" y="22"/>
                </a:moveTo>
                <a:lnTo>
                  <a:pt x="0" y="22"/>
                </a:lnTo>
                <a:lnTo>
                  <a:pt x="14" y="54"/>
                </a:lnTo>
                <a:lnTo>
                  <a:pt x="29" y="32"/>
                </a:lnTo>
                <a:lnTo>
                  <a:pt x="14" y="0"/>
                </a:lnTo>
                <a:lnTo>
                  <a:pt x="0" y="2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5" name="Freeform 81"/>
          <p:cNvSpPr>
            <a:spLocks/>
          </p:cNvSpPr>
          <p:nvPr/>
        </p:nvSpPr>
        <p:spPr bwMode="auto">
          <a:xfrm>
            <a:off x="7072314" y="1804071"/>
            <a:ext cx="47625" cy="85725"/>
          </a:xfrm>
          <a:custGeom>
            <a:avLst/>
            <a:gdLst>
              <a:gd name="T0" fmla="*/ 0 w 30"/>
              <a:gd name="T1" fmla="*/ 52924075 h 54"/>
              <a:gd name="T2" fmla="*/ 0 w 30"/>
              <a:gd name="T3" fmla="*/ 52924075 h 54"/>
              <a:gd name="T4" fmla="*/ 37803138 w 30"/>
              <a:gd name="T5" fmla="*/ 133569075 h 54"/>
              <a:gd name="T6" fmla="*/ 73085325 w 30"/>
              <a:gd name="T7" fmla="*/ 78125638 h 54"/>
              <a:gd name="T8" fmla="*/ 37803138 w 30"/>
              <a:gd name="T9" fmla="*/ 0 h 54"/>
              <a:gd name="T10" fmla="*/ 37803138 w 30"/>
              <a:gd name="T11" fmla="*/ 0 h 54"/>
              <a:gd name="T12" fmla="*/ 37803138 w 30"/>
              <a:gd name="T13" fmla="*/ 0 h 54"/>
              <a:gd name="T14" fmla="*/ 37803138 w 30"/>
              <a:gd name="T15" fmla="*/ 0 h 54"/>
              <a:gd name="T16" fmla="*/ 37803138 w 30"/>
              <a:gd name="T17" fmla="*/ 0 h 54"/>
              <a:gd name="T18" fmla="*/ 0 w 30"/>
              <a:gd name="T19" fmla="*/ 5292407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54">
                <a:moveTo>
                  <a:pt x="0" y="21"/>
                </a:moveTo>
                <a:lnTo>
                  <a:pt x="0" y="21"/>
                </a:lnTo>
                <a:lnTo>
                  <a:pt x="15" y="53"/>
                </a:lnTo>
                <a:lnTo>
                  <a:pt x="29" y="31"/>
                </a:lnTo>
                <a:lnTo>
                  <a:pt x="15" y="0"/>
                </a:lnTo>
                <a:lnTo>
                  <a:pt x="0"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6" name="Freeform 82"/>
          <p:cNvSpPr>
            <a:spLocks/>
          </p:cNvSpPr>
          <p:nvPr/>
        </p:nvSpPr>
        <p:spPr bwMode="auto">
          <a:xfrm>
            <a:off x="7038975" y="1753271"/>
            <a:ext cx="58738" cy="85725"/>
          </a:xfrm>
          <a:custGeom>
            <a:avLst/>
            <a:gdLst>
              <a:gd name="T0" fmla="*/ 0 w 37"/>
              <a:gd name="T1" fmla="*/ 52924075 h 54"/>
              <a:gd name="T2" fmla="*/ 0 w 37"/>
              <a:gd name="T3" fmla="*/ 52924075 h 54"/>
              <a:gd name="T4" fmla="*/ 52924526 w 37"/>
              <a:gd name="T5" fmla="*/ 133569075 h 54"/>
              <a:gd name="T6" fmla="*/ 90726397 w 37"/>
              <a:gd name="T7" fmla="*/ 80645000 h 54"/>
              <a:gd name="T8" fmla="*/ 52924526 w 37"/>
              <a:gd name="T9" fmla="*/ 0 h 54"/>
              <a:gd name="T10" fmla="*/ 52924526 w 37"/>
              <a:gd name="T11" fmla="*/ 0 h 54"/>
              <a:gd name="T12" fmla="*/ 52924526 w 37"/>
              <a:gd name="T13" fmla="*/ 0 h 54"/>
              <a:gd name="T14" fmla="*/ 52924526 w 37"/>
              <a:gd name="T15" fmla="*/ 0 h 54"/>
              <a:gd name="T16" fmla="*/ 52924526 w 37"/>
              <a:gd name="T17" fmla="*/ 0 h 54"/>
              <a:gd name="T18" fmla="*/ 0 w 37"/>
              <a:gd name="T19" fmla="*/ 5292407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4">
                <a:moveTo>
                  <a:pt x="0" y="21"/>
                </a:moveTo>
                <a:lnTo>
                  <a:pt x="0" y="21"/>
                </a:lnTo>
                <a:lnTo>
                  <a:pt x="21" y="53"/>
                </a:lnTo>
                <a:lnTo>
                  <a:pt x="36" y="32"/>
                </a:lnTo>
                <a:lnTo>
                  <a:pt x="21" y="0"/>
                </a:lnTo>
                <a:lnTo>
                  <a:pt x="0"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7" name="Freeform 83"/>
          <p:cNvSpPr>
            <a:spLocks/>
          </p:cNvSpPr>
          <p:nvPr/>
        </p:nvSpPr>
        <p:spPr bwMode="auto">
          <a:xfrm>
            <a:off x="7016750" y="1702471"/>
            <a:ext cx="57150" cy="85725"/>
          </a:xfrm>
          <a:custGeom>
            <a:avLst/>
            <a:gdLst>
              <a:gd name="T0" fmla="*/ 0 w 36"/>
              <a:gd name="T1" fmla="*/ 80645000 h 54"/>
              <a:gd name="T2" fmla="*/ 0 w 36"/>
              <a:gd name="T3" fmla="*/ 80645000 h 54"/>
              <a:gd name="T4" fmla="*/ 35282188 w 36"/>
              <a:gd name="T5" fmla="*/ 133569075 h 54"/>
              <a:gd name="T6" fmla="*/ 88206263 w 36"/>
              <a:gd name="T7" fmla="*/ 80645000 h 54"/>
              <a:gd name="T8" fmla="*/ 35282188 w 36"/>
              <a:gd name="T9" fmla="*/ 0 h 54"/>
              <a:gd name="T10" fmla="*/ 35282188 w 36"/>
              <a:gd name="T11" fmla="*/ 0 h 54"/>
              <a:gd name="T12" fmla="*/ 35282188 w 36"/>
              <a:gd name="T13" fmla="*/ 0 h 54"/>
              <a:gd name="T14" fmla="*/ 35282188 w 36"/>
              <a:gd name="T15" fmla="*/ 0 h 54"/>
              <a:gd name="T16" fmla="*/ 35282188 w 36"/>
              <a:gd name="T17" fmla="*/ 0 h 54"/>
              <a:gd name="T18" fmla="*/ 0 w 36"/>
              <a:gd name="T19" fmla="*/ 8064500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54">
                <a:moveTo>
                  <a:pt x="0" y="32"/>
                </a:moveTo>
                <a:lnTo>
                  <a:pt x="0" y="32"/>
                </a:lnTo>
                <a:lnTo>
                  <a:pt x="14" y="53"/>
                </a:lnTo>
                <a:lnTo>
                  <a:pt x="35" y="32"/>
                </a:lnTo>
                <a:lnTo>
                  <a:pt x="14" y="0"/>
                </a:lnTo>
                <a:lnTo>
                  <a:pt x="0"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8" name="Freeform 84"/>
          <p:cNvSpPr>
            <a:spLocks/>
          </p:cNvSpPr>
          <p:nvPr/>
        </p:nvSpPr>
        <p:spPr bwMode="auto">
          <a:xfrm>
            <a:off x="6981825" y="1667545"/>
            <a:ext cx="58738" cy="87312"/>
          </a:xfrm>
          <a:custGeom>
            <a:avLst/>
            <a:gdLst>
              <a:gd name="T0" fmla="*/ 0 w 37"/>
              <a:gd name="T1" fmla="*/ 80644538 h 55"/>
              <a:gd name="T2" fmla="*/ 0 w 37"/>
              <a:gd name="T3" fmla="*/ 55443120 h 55"/>
              <a:gd name="T4" fmla="*/ 55443909 w 37"/>
              <a:gd name="T5" fmla="*/ 136087658 h 55"/>
              <a:gd name="T6" fmla="*/ 90726397 w 37"/>
              <a:gd name="T7" fmla="*/ 55443120 h 55"/>
              <a:gd name="T8" fmla="*/ 55443909 w 37"/>
              <a:gd name="T9" fmla="*/ 0 h 55"/>
              <a:gd name="T10" fmla="*/ 55443909 w 37"/>
              <a:gd name="T11" fmla="*/ 0 h 55"/>
              <a:gd name="T12" fmla="*/ 55443909 w 37"/>
              <a:gd name="T13" fmla="*/ 0 h 55"/>
              <a:gd name="T14" fmla="*/ 55443909 w 37"/>
              <a:gd name="T15" fmla="*/ 0 h 55"/>
              <a:gd name="T16" fmla="*/ 55443909 w 37"/>
              <a:gd name="T17" fmla="*/ 0 h 55"/>
              <a:gd name="T18" fmla="*/ 0 w 37"/>
              <a:gd name="T19" fmla="*/ 80644538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5">
                <a:moveTo>
                  <a:pt x="0" y="32"/>
                </a:moveTo>
                <a:lnTo>
                  <a:pt x="0" y="22"/>
                </a:lnTo>
                <a:lnTo>
                  <a:pt x="22" y="54"/>
                </a:lnTo>
                <a:lnTo>
                  <a:pt x="36" y="22"/>
                </a:lnTo>
                <a:lnTo>
                  <a:pt x="22" y="0"/>
                </a:lnTo>
                <a:lnTo>
                  <a:pt x="0"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9" name="Freeform 85"/>
          <p:cNvSpPr>
            <a:spLocks/>
          </p:cNvSpPr>
          <p:nvPr/>
        </p:nvSpPr>
        <p:spPr bwMode="auto">
          <a:xfrm>
            <a:off x="6959600" y="1618332"/>
            <a:ext cx="58738" cy="101600"/>
          </a:xfrm>
          <a:custGeom>
            <a:avLst/>
            <a:gdLst>
              <a:gd name="T0" fmla="*/ 0 w 37"/>
              <a:gd name="T1" fmla="*/ 78125638 h 64"/>
              <a:gd name="T2" fmla="*/ 0 w 37"/>
              <a:gd name="T3" fmla="*/ 78125638 h 64"/>
              <a:gd name="T4" fmla="*/ 35282488 w 37"/>
              <a:gd name="T5" fmla="*/ 158770638 h 64"/>
              <a:gd name="T6" fmla="*/ 90726397 w 37"/>
              <a:gd name="T7" fmla="*/ 78125638 h 64"/>
              <a:gd name="T8" fmla="*/ 35282488 w 37"/>
              <a:gd name="T9" fmla="*/ 25201563 h 64"/>
              <a:gd name="T10" fmla="*/ 35282488 w 37"/>
              <a:gd name="T11" fmla="*/ 0 h 64"/>
              <a:gd name="T12" fmla="*/ 35282488 w 37"/>
              <a:gd name="T13" fmla="*/ 25201563 h 64"/>
              <a:gd name="T14" fmla="*/ 35282488 w 37"/>
              <a:gd name="T15" fmla="*/ 25201563 h 64"/>
              <a:gd name="T16" fmla="*/ 35282488 w 37"/>
              <a:gd name="T17" fmla="*/ 0 h 64"/>
              <a:gd name="T18" fmla="*/ 0 w 37"/>
              <a:gd name="T19" fmla="*/ 78125638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64">
                <a:moveTo>
                  <a:pt x="0" y="31"/>
                </a:moveTo>
                <a:lnTo>
                  <a:pt x="0" y="31"/>
                </a:lnTo>
                <a:lnTo>
                  <a:pt x="14" y="63"/>
                </a:lnTo>
                <a:lnTo>
                  <a:pt x="36" y="31"/>
                </a:lnTo>
                <a:lnTo>
                  <a:pt x="14" y="10"/>
                </a:lnTo>
                <a:lnTo>
                  <a:pt x="14" y="0"/>
                </a:lnTo>
                <a:lnTo>
                  <a:pt x="14" y="10"/>
                </a:lnTo>
                <a:lnTo>
                  <a:pt x="14" y="0"/>
                </a:lnTo>
                <a:lnTo>
                  <a:pt x="0" y="3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90" name="Freeform 86"/>
          <p:cNvSpPr>
            <a:spLocks/>
          </p:cNvSpPr>
          <p:nvPr/>
        </p:nvSpPr>
        <p:spPr bwMode="auto">
          <a:xfrm>
            <a:off x="6924675" y="1583408"/>
            <a:ext cx="58738" cy="85725"/>
          </a:xfrm>
          <a:custGeom>
            <a:avLst/>
            <a:gdLst>
              <a:gd name="T0" fmla="*/ 0 w 37"/>
              <a:gd name="T1" fmla="*/ 80645000 h 54"/>
              <a:gd name="T2" fmla="*/ 0 w 37"/>
              <a:gd name="T3" fmla="*/ 80645000 h 54"/>
              <a:gd name="T4" fmla="*/ 55443909 w 37"/>
              <a:gd name="T5" fmla="*/ 133569075 h 54"/>
              <a:gd name="T6" fmla="*/ 90726397 w 37"/>
              <a:gd name="T7" fmla="*/ 55443438 h 54"/>
              <a:gd name="T8" fmla="*/ 35282488 w 37"/>
              <a:gd name="T9" fmla="*/ 0 h 54"/>
              <a:gd name="T10" fmla="*/ 35282488 w 37"/>
              <a:gd name="T11" fmla="*/ 0 h 54"/>
              <a:gd name="T12" fmla="*/ 35282488 w 37"/>
              <a:gd name="T13" fmla="*/ 0 h 54"/>
              <a:gd name="T14" fmla="*/ 35282488 w 37"/>
              <a:gd name="T15" fmla="*/ 0 h 54"/>
              <a:gd name="T16" fmla="*/ 35282488 w 37"/>
              <a:gd name="T17" fmla="*/ 0 h 54"/>
              <a:gd name="T18" fmla="*/ 0 w 37"/>
              <a:gd name="T19" fmla="*/ 8064500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4">
                <a:moveTo>
                  <a:pt x="0" y="32"/>
                </a:moveTo>
                <a:lnTo>
                  <a:pt x="0" y="32"/>
                </a:lnTo>
                <a:lnTo>
                  <a:pt x="22" y="53"/>
                </a:lnTo>
                <a:lnTo>
                  <a:pt x="36" y="22"/>
                </a:lnTo>
                <a:lnTo>
                  <a:pt x="14" y="0"/>
                </a:lnTo>
                <a:lnTo>
                  <a:pt x="0"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91" name="Freeform 87"/>
          <p:cNvSpPr>
            <a:spLocks/>
          </p:cNvSpPr>
          <p:nvPr/>
        </p:nvSpPr>
        <p:spPr bwMode="auto">
          <a:xfrm>
            <a:off x="6891338" y="1567533"/>
            <a:ext cx="57150" cy="68263"/>
          </a:xfrm>
          <a:custGeom>
            <a:avLst/>
            <a:gdLst>
              <a:gd name="T0" fmla="*/ 0 w 36"/>
              <a:gd name="T1" fmla="*/ 80645591 h 43"/>
              <a:gd name="T2" fmla="*/ 0 w 36"/>
              <a:gd name="T3" fmla="*/ 80645591 h 43"/>
              <a:gd name="T4" fmla="*/ 52924075 w 36"/>
              <a:gd name="T5" fmla="*/ 105847338 h 43"/>
              <a:gd name="T6" fmla="*/ 88206263 w 36"/>
              <a:gd name="T7" fmla="*/ 25201747 h 43"/>
              <a:gd name="T8" fmla="*/ 35282188 w 36"/>
              <a:gd name="T9" fmla="*/ 0 h 43"/>
              <a:gd name="T10" fmla="*/ 35282188 w 36"/>
              <a:gd name="T11" fmla="*/ 0 h 43"/>
              <a:gd name="T12" fmla="*/ 35282188 w 36"/>
              <a:gd name="T13" fmla="*/ 0 h 43"/>
              <a:gd name="T14" fmla="*/ 35282188 w 36"/>
              <a:gd name="T15" fmla="*/ 0 h 43"/>
              <a:gd name="T16" fmla="*/ 35282188 w 36"/>
              <a:gd name="T17" fmla="*/ 0 h 43"/>
              <a:gd name="T18" fmla="*/ 0 w 36"/>
              <a:gd name="T19" fmla="*/ 80645591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43">
                <a:moveTo>
                  <a:pt x="0" y="32"/>
                </a:moveTo>
                <a:lnTo>
                  <a:pt x="0" y="32"/>
                </a:lnTo>
                <a:lnTo>
                  <a:pt x="21" y="42"/>
                </a:lnTo>
                <a:lnTo>
                  <a:pt x="35" y="10"/>
                </a:lnTo>
                <a:lnTo>
                  <a:pt x="14" y="0"/>
                </a:lnTo>
                <a:lnTo>
                  <a:pt x="0"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92" name="Freeform 88"/>
          <p:cNvSpPr>
            <a:spLocks/>
          </p:cNvSpPr>
          <p:nvPr/>
        </p:nvSpPr>
        <p:spPr bwMode="auto">
          <a:xfrm>
            <a:off x="6856414" y="1532608"/>
            <a:ext cx="58737" cy="87313"/>
          </a:xfrm>
          <a:custGeom>
            <a:avLst/>
            <a:gdLst>
              <a:gd name="T0" fmla="*/ 0 w 37"/>
              <a:gd name="T1" fmla="*/ 80645462 h 55"/>
              <a:gd name="T2" fmla="*/ 0 w 37"/>
              <a:gd name="T3" fmla="*/ 80645462 h 55"/>
              <a:gd name="T4" fmla="*/ 55442966 w 37"/>
              <a:gd name="T5" fmla="*/ 136089217 h 55"/>
              <a:gd name="T6" fmla="*/ 90724853 w 37"/>
              <a:gd name="T7" fmla="*/ 55443755 h 55"/>
              <a:gd name="T8" fmla="*/ 35281887 w 37"/>
              <a:gd name="T9" fmla="*/ 0 h 55"/>
              <a:gd name="T10" fmla="*/ 17640150 w 37"/>
              <a:gd name="T11" fmla="*/ 0 h 55"/>
              <a:gd name="T12" fmla="*/ 35281887 w 37"/>
              <a:gd name="T13" fmla="*/ 0 h 55"/>
              <a:gd name="T14" fmla="*/ 17640150 w 37"/>
              <a:gd name="T15" fmla="*/ 0 h 55"/>
              <a:gd name="T16" fmla="*/ 17640150 w 37"/>
              <a:gd name="T17" fmla="*/ 0 h 55"/>
              <a:gd name="T18" fmla="*/ 0 w 37"/>
              <a:gd name="T19" fmla="*/ 80645462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5">
                <a:moveTo>
                  <a:pt x="0" y="32"/>
                </a:moveTo>
                <a:lnTo>
                  <a:pt x="0" y="32"/>
                </a:lnTo>
                <a:lnTo>
                  <a:pt x="22" y="54"/>
                </a:lnTo>
                <a:lnTo>
                  <a:pt x="36" y="22"/>
                </a:lnTo>
                <a:lnTo>
                  <a:pt x="14" y="0"/>
                </a:lnTo>
                <a:lnTo>
                  <a:pt x="7" y="0"/>
                </a:lnTo>
                <a:lnTo>
                  <a:pt x="14" y="0"/>
                </a:lnTo>
                <a:lnTo>
                  <a:pt x="7" y="0"/>
                </a:lnTo>
                <a:lnTo>
                  <a:pt x="0"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93" name="Freeform 89"/>
          <p:cNvSpPr>
            <a:spLocks/>
          </p:cNvSpPr>
          <p:nvPr/>
        </p:nvSpPr>
        <p:spPr bwMode="auto">
          <a:xfrm>
            <a:off x="6821489" y="1499271"/>
            <a:ext cx="47625" cy="85725"/>
          </a:xfrm>
          <a:custGeom>
            <a:avLst/>
            <a:gdLst>
              <a:gd name="T0" fmla="*/ 0 w 30"/>
              <a:gd name="T1" fmla="*/ 108367513 h 54"/>
              <a:gd name="T2" fmla="*/ 0 w 30"/>
              <a:gd name="T3" fmla="*/ 108367513 h 54"/>
              <a:gd name="T4" fmla="*/ 55443438 w 30"/>
              <a:gd name="T5" fmla="*/ 133569075 h 54"/>
              <a:gd name="T6" fmla="*/ 73085325 w 30"/>
              <a:gd name="T7" fmla="*/ 52924075 h 54"/>
              <a:gd name="T8" fmla="*/ 20161250 w 30"/>
              <a:gd name="T9" fmla="*/ 0 h 54"/>
              <a:gd name="T10" fmla="*/ 20161250 w 30"/>
              <a:gd name="T11" fmla="*/ 0 h 54"/>
              <a:gd name="T12" fmla="*/ 20161250 w 30"/>
              <a:gd name="T13" fmla="*/ 0 h 54"/>
              <a:gd name="T14" fmla="*/ 20161250 w 30"/>
              <a:gd name="T15" fmla="*/ 0 h 54"/>
              <a:gd name="T16" fmla="*/ 20161250 w 30"/>
              <a:gd name="T17" fmla="*/ 0 h 54"/>
              <a:gd name="T18" fmla="*/ 0 w 30"/>
              <a:gd name="T19" fmla="*/ 108367513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54">
                <a:moveTo>
                  <a:pt x="0" y="43"/>
                </a:moveTo>
                <a:lnTo>
                  <a:pt x="0" y="43"/>
                </a:lnTo>
                <a:lnTo>
                  <a:pt x="22" y="53"/>
                </a:lnTo>
                <a:lnTo>
                  <a:pt x="29" y="21"/>
                </a:lnTo>
                <a:lnTo>
                  <a:pt x="8" y="0"/>
                </a:lnTo>
                <a:lnTo>
                  <a:pt x="0"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94" name="Freeform 90"/>
          <p:cNvSpPr>
            <a:spLocks/>
          </p:cNvSpPr>
          <p:nvPr/>
        </p:nvSpPr>
        <p:spPr bwMode="auto">
          <a:xfrm>
            <a:off x="6777039" y="1481808"/>
            <a:ext cx="58737" cy="87313"/>
          </a:xfrm>
          <a:custGeom>
            <a:avLst/>
            <a:gdLst>
              <a:gd name="T0" fmla="*/ 0 w 37"/>
              <a:gd name="T1" fmla="*/ 80645462 h 55"/>
              <a:gd name="T2" fmla="*/ 0 w 37"/>
              <a:gd name="T3" fmla="*/ 80645462 h 55"/>
              <a:gd name="T4" fmla="*/ 70563774 w 37"/>
              <a:gd name="T5" fmla="*/ 136089217 h 55"/>
              <a:gd name="T6" fmla="*/ 90724853 w 37"/>
              <a:gd name="T7" fmla="*/ 27722671 h 55"/>
              <a:gd name="T8" fmla="*/ 35281887 w 37"/>
              <a:gd name="T9" fmla="*/ 0 h 55"/>
              <a:gd name="T10" fmla="*/ 17640150 w 37"/>
              <a:gd name="T11" fmla="*/ 0 h 55"/>
              <a:gd name="T12" fmla="*/ 35281887 w 37"/>
              <a:gd name="T13" fmla="*/ 0 h 55"/>
              <a:gd name="T14" fmla="*/ 17640150 w 37"/>
              <a:gd name="T15" fmla="*/ 0 h 55"/>
              <a:gd name="T16" fmla="*/ 17640150 w 37"/>
              <a:gd name="T17" fmla="*/ 0 h 55"/>
              <a:gd name="T18" fmla="*/ 0 w 37"/>
              <a:gd name="T19" fmla="*/ 80645462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5">
                <a:moveTo>
                  <a:pt x="0" y="32"/>
                </a:moveTo>
                <a:lnTo>
                  <a:pt x="0" y="32"/>
                </a:lnTo>
                <a:lnTo>
                  <a:pt x="28" y="54"/>
                </a:lnTo>
                <a:lnTo>
                  <a:pt x="36" y="11"/>
                </a:lnTo>
                <a:lnTo>
                  <a:pt x="14" y="0"/>
                </a:lnTo>
                <a:lnTo>
                  <a:pt x="7" y="0"/>
                </a:lnTo>
                <a:lnTo>
                  <a:pt x="14" y="0"/>
                </a:lnTo>
                <a:lnTo>
                  <a:pt x="7" y="0"/>
                </a:lnTo>
                <a:lnTo>
                  <a:pt x="0"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95" name="Freeform 91"/>
          <p:cNvSpPr>
            <a:spLocks/>
          </p:cNvSpPr>
          <p:nvPr/>
        </p:nvSpPr>
        <p:spPr bwMode="auto">
          <a:xfrm>
            <a:off x="6742114" y="1465933"/>
            <a:ext cx="47625" cy="68263"/>
          </a:xfrm>
          <a:custGeom>
            <a:avLst/>
            <a:gdLst>
              <a:gd name="T0" fmla="*/ 0 w 30"/>
              <a:gd name="T1" fmla="*/ 80645591 h 43"/>
              <a:gd name="T2" fmla="*/ 0 w 30"/>
              <a:gd name="T3" fmla="*/ 80645591 h 43"/>
              <a:gd name="T4" fmla="*/ 55443438 w 30"/>
              <a:gd name="T5" fmla="*/ 105847338 h 43"/>
              <a:gd name="T6" fmla="*/ 73085325 w 30"/>
              <a:gd name="T7" fmla="*/ 25201747 h 43"/>
              <a:gd name="T8" fmla="*/ 17641888 w 30"/>
              <a:gd name="T9" fmla="*/ 0 h 43"/>
              <a:gd name="T10" fmla="*/ 17641888 w 30"/>
              <a:gd name="T11" fmla="*/ 0 h 43"/>
              <a:gd name="T12" fmla="*/ 17641888 w 30"/>
              <a:gd name="T13" fmla="*/ 0 h 43"/>
              <a:gd name="T14" fmla="*/ 17641888 w 30"/>
              <a:gd name="T15" fmla="*/ 0 h 43"/>
              <a:gd name="T16" fmla="*/ 17641888 w 30"/>
              <a:gd name="T17" fmla="*/ 0 h 43"/>
              <a:gd name="T18" fmla="*/ 0 w 30"/>
              <a:gd name="T19" fmla="*/ 80645591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3">
                <a:moveTo>
                  <a:pt x="0" y="32"/>
                </a:moveTo>
                <a:lnTo>
                  <a:pt x="0" y="32"/>
                </a:lnTo>
                <a:lnTo>
                  <a:pt x="22" y="42"/>
                </a:lnTo>
                <a:lnTo>
                  <a:pt x="29" y="10"/>
                </a:lnTo>
                <a:lnTo>
                  <a:pt x="7" y="0"/>
                </a:lnTo>
                <a:lnTo>
                  <a:pt x="0"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96" name="Freeform 92"/>
          <p:cNvSpPr>
            <a:spLocks/>
          </p:cNvSpPr>
          <p:nvPr/>
        </p:nvSpPr>
        <p:spPr bwMode="auto">
          <a:xfrm>
            <a:off x="6684963" y="1448470"/>
            <a:ext cx="69850" cy="69850"/>
          </a:xfrm>
          <a:custGeom>
            <a:avLst/>
            <a:gdLst>
              <a:gd name="T0" fmla="*/ 0 w 44"/>
              <a:gd name="T1" fmla="*/ 80645000 h 44"/>
              <a:gd name="T2" fmla="*/ 37803138 w 44"/>
              <a:gd name="T3" fmla="*/ 108367513 h 44"/>
              <a:gd name="T4" fmla="*/ 90725625 w 44"/>
              <a:gd name="T5" fmla="*/ 108367513 h 44"/>
              <a:gd name="T6" fmla="*/ 108367513 w 44"/>
              <a:gd name="T7" fmla="*/ 27722513 h 44"/>
              <a:gd name="T8" fmla="*/ 37803138 w 44"/>
              <a:gd name="T9" fmla="*/ 0 h 44"/>
              <a:gd name="T10" fmla="*/ 55443438 w 44"/>
              <a:gd name="T11" fmla="*/ 27722513 h 44"/>
              <a:gd name="T12" fmla="*/ 0 w 44"/>
              <a:gd name="T13" fmla="*/ 80645000 h 44"/>
              <a:gd name="T14" fmla="*/ 17641888 w 44"/>
              <a:gd name="T15" fmla="*/ 80645000 h 44"/>
              <a:gd name="T16" fmla="*/ 37803138 w 44"/>
              <a:gd name="T17" fmla="*/ 108367513 h 44"/>
              <a:gd name="T18" fmla="*/ 0 w 44"/>
              <a:gd name="T19" fmla="*/ 8064500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44">
                <a:moveTo>
                  <a:pt x="0" y="32"/>
                </a:moveTo>
                <a:lnTo>
                  <a:pt x="15" y="43"/>
                </a:lnTo>
                <a:lnTo>
                  <a:pt x="36" y="43"/>
                </a:lnTo>
                <a:lnTo>
                  <a:pt x="43" y="11"/>
                </a:lnTo>
                <a:lnTo>
                  <a:pt x="15" y="0"/>
                </a:lnTo>
                <a:lnTo>
                  <a:pt x="22" y="11"/>
                </a:lnTo>
                <a:lnTo>
                  <a:pt x="0" y="32"/>
                </a:lnTo>
                <a:lnTo>
                  <a:pt x="7" y="32"/>
                </a:lnTo>
                <a:lnTo>
                  <a:pt x="15" y="43"/>
                </a:lnTo>
                <a:lnTo>
                  <a:pt x="0"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97" name="Freeform 93"/>
          <p:cNvSpPr>
            <a:spLocks/>
          </p:cNvSpPr>
          <p:nvPr/>
        </p:nvSpPr>
        <p:spPr bwMode="auto">
          <a:xfrm>
            <a:off x="6673851" y="1415133"/>
            <a:ext cx="47625" cy="85725"/>
          </a:xfrm>
          <a:custGeom>
            <a:avLst/>
            <a:gdLst>
              <a:gd name="T0" fmla="*/ 0 w 30"/>
              <a:gd name="T1" fmla="*/ 25201563 h 54"/>
              <a:gd name="T2" fmla="*/ 0 w 30"/>
              <a:gd name="T3" fmla="*/ 25201563 h 54"/>
              <a:gd name="T4" fmla="*/ 17641888 w 30"/>
              <a:gd name="T5" fmla="*/ 133569075 h 54"/>
              <a:gd name="T6" fmla="*/ 73085325 w 30"/>
              <a:gd name="T7" fmla="*/ 80645000 h 54"/>
              <a:gd name="T8" fmla="*/ 55443438 w 30"/>
              <a:gd name="T9" fmla="*/ 0 h 54"/>
              <a:gd name="T10" fmla="*/ 55443438 w 30"/>
              <a:gd name="T11" fmla="*/ 0 h 54"/>
              <a:gd name="T12" fmla="*/ 55443438 w 30"/>
              <a:gd name="T13" fmla="*/ 0 h 54"/>
              <a:gd name="T14" fmla="*/ 55443438 w 30"/>
              <a:gd name="T15" fmla="*/ 0 h 54"/>
              <a:gd name="T16" fmla="*/ 55443438 w 30"/>
              <a:gd name="T17" fmla="*/ 0 h 54"/>
              <a:gd name="T18" fmla="*/ 0 w 30"/>
              <a:gd name="T19" fmla="*/ 25201563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54">
                <a:moveTo>
                  <a:pt x="0" y="10"/>
                </a:moveTo>
                <a:lnTo>
                  <a:pt x="0" y="10"/>
                </a:lnTo>
                <a:lnTo>
                  <a:pt x="7" y="53"/>
                </a:lnTo>
                <a:lnTo>
                  <a:pt x="29" y="32"/>
                </a:lnTo>
                <a:lnTo>
                  <a:pt x="22" y="0"/>
                </a:lnTo>
                <a:lnTo>
                  <a:pt x="0" y="1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98" name="Freeform 94"/>
          <p:cNvSpPr>
            <a:spLocks/>
          </p:cNvSpPr>
          <p:nvPr/>
        </p:nvSpPr>
        <p:spPr bwMode="auto">
          <a:xfrm>
            <a:off x="6651625" y="1346871"/>
            <a:ext cx="58738" cy="85725"/>
          </a:xfrm>
          <a:custGeom>
            <a:avLst/>
            <a:gdLst>
              <a:gd name="T0" fmla="*/ 0 w 37"/>
              <a:gd name="T1" fmla="*/ 55443438 h 54"/>
              <a:gd name="T2" fmla="*/ 0 w 37"/>
              <a:gd name="T3" fmla="*/ 55443438 h 54"/>
              <a:gd name="T4" fmla="*/ 35282488 w 37"/>
              <a:gd name="T5" fmla="*/ 133569075 h 54"/>
              <a:gd name="T6" fmla="*/ 90726397 w 37"/>
              <a:gd name="T7" fmla="*/ 108367513 h 54"/>
              <a:gd name="T8" fmla="*/ 52924526 w 37"/>
              <a:gd name="T9" fmla="*/ 0 h 54"/>
              <a:gd name="T10" fmla="*/ 35282488 w 37"/>
              <a:gd name="T11" fmla="*/ 0 h 54"/>
              <a:gd name="T12" fmla="*/ 52924526 w 37"/>
              <a:gd name="T13" fmla="*/ 0 h 54"/>
              <a:gd name="T14" fmla="*/ 52924526 w 37"/>
              <a:gd name="T15" fmla="*/ 0 h 54"/>
              <a:gd name="T16" fmla="*/ 35282488 w 37"/>
              <a:gd name="T17" fmla="*/ 0 h 54"/>
              <a:gd name="T18" fmla="*/ 0 w 37"/>
              <a:gd name="T19" fmla="*/ 55443438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4">
                <a:moveTo>
                  <a:pt x="0" y="22"/>
                </a:moveTo>
                <a:lnTo>
                  <a:pt x="0" y="22"/>
                </a:lnTo>
                <a:lnTo>
                  <a:pt x="14" y="53"/>
                </a:lnTo>
                <a:lnTo>
                  <a:pt x="36" y="43"/>
                </a:lnTo>
                <a:lnTo>
                  <a:pt x="21" y="0"/>
                </a:lnTo>
                <a:lnTo>
                  <a:pt x="14" y="0"/>
                </a:lnTo>
                <a:lnTo>
                  <a:pt x="21" y="0"/>
                </a:lnTo>
                <a:lnTo>
                  <a:pt x="14" y="0"/>
                </a:lnTo>
                <a:lnTo>
                  <a:pt x="0" y="2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99" name="Freeform 95"/>
          <p:cNvSpPr>
            <a:spLocks/>
          </p:cNvSpPr>
          <p:nvPr/>
        </p:nvSpPr>
        <p:spPr bwMode="auto">
          <a:xfrm>
            <a:off x="6627814" y="1296070"/>
            <a:ext cx="47625" cy="87312"/>
          </a:xfrm>
          <a:custGeom>
            <a:avLst/>
            <a:gdLst>
              <a:gd name="T0" fmla="*/ 0 w 30"/>
              <a:gd name="T1" fmla="*/ 55443120 h 55"/>
              <a:gd name="T2" fmla="*/ 0 w 30"/>
              <a:gd name="T3" fmla="*/ 55443120 h 55"/>
              <a:gd name="T4" fmla="*/ 37803138 w 30"/>
              <a:gd name="T5" fmla="*/ 136087658 h 55"/>
              <a:gd name="T6" fmla="*/ 73085325 w 30"/>
              <a:gd name="T7" fmla="*/ 80644538 h 55"/>
              <a:gd name="T8" fmla="*/ 37803138 w 30"/>
              <a:gd name="T9" fmla="*/ 0 h 55"/>
              <a:gd name="T10" fmla="*/ 37803138 w 30"/>
              <a:gd name="T11" fmla="*/ 0 h 55"/>
              <a:gd name="T12" fmla="*/ 37803138 w 30"/>
              <a:gd name="T13" fmla="*/ 0 h 55"/>
              <a:gd name="T14" fmla="*/ 37803138 w 30"/>
              <a:gd name="T15" fmla="*/ 0 h 55"/>
              <a:gd name="T16" fmla="*/ 37803138 w 30"/>
              <a:gd name="T17" fmla="*/ 0 h 55"/>
              <a:gd name="T18" fmla="*/ 0 w 30"/>
              <a:gd name="T19" fmla="*/ 5544312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55">
                <a:moveTo>
                  <a:pt x="0" y="22"/>
                </a:moveTo>
                <a:lnTo>
                  <a:pt x="0" y="22"/>
                </a:lnTo>
                <a:lnTo>
                  <a:pt x="15" y="54"/>
                </a:lnTo>
                <a:lnTo>
                  <a:pt x="29" y="32"/>
                </a:lnTo>
                <a:lnTo>
                  <a:pt x="15" y="0"/>
                </a:lnTo>
                <a:lnTo>
                  <a:pt x="0" y="2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00" name="Freeform 96"/>
          <p:cNvSpPr>
            <a:spLocks/>
          </p:cNvSpPr>
          <p:nvPr/>
        </p:nvSpPr>
        <p:spPr bwMode="auto">
          <a:xfrm>
            <a:off x="6594475" y="1245270"/>
            <a:ext cx="58738" cy="87312"/>
          </a:xfrm>
          <a:custGeom>
            <a:avLst/>
            <a:gdLst>
              <a:gd name="T0" fmla="*/ 0 w 37"/>
              <a:gd name="T1" fmla="*/ 55443120 h 55"/>
              <a:gd name="T2" fmla="*/ 0 w 37"/>
              <a:gd name="T3" fmla="*/ 55443120 h 55"/>
              <a:gd name="T4" fmla="*/ 52924526 w 37"/>
              <a:gd name="T5" fmla="*/ 136087658 h 55"/>
              <a:gd name="T6" fmla="*/ 90726397 w 37"/>
              <a:gd name="T7" fmla="*/ 80644538 h 55"/>
              <a:gd name="T8" fmla="*/ 52924526 w 37"/>
              <a:gd name="T9" fmla="*/ 0 h 55"/>
              <a:gd name="T10" fmla="*/ 52924526 w 37"/>
              <a:gd name="T11" fmla="*/ 0 h 55"/>
              <a:gd name="T12" fmla="*/ 52924526 w 37"/>
              <a:gd name="T13" fmla="*/ 0 h 55"/>
              <a:gd name="T14" fmla="*/ 52924526 w 37"/>
              <a:gd name="T15" fmla="*/ 0 h 55"/>
              <a:gd name="T16" fmla="*/ 52924526 w 37"/>
              <a:gd name="T17" fmla="*/ 0 h 55"/>
              <a:gd name="T18" fmla="*/ 0 w 37"/>
              <a:gd name="T19" fmla="*/ 5544312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5">
                <a:moveTo>
                  <a:pt x="0" y="22"/>
                </a:moveTo>
                <a:lnTo>
                  <a:pt x="0" y="22"/>
                </a:lnTo>
                <a:lnTo>
                  <a:pt x="21" y="54"/>
                </a:lnTo>
                <a:lnTo>
                  <a:pt x="36" y="32"/>
                </a:lnTo>
                <a:lnTo>
                  <a:pt x="21" y="0"/>
                </a:lnTo>
                <a:lnTo>
                  <a:pt x="0" y="2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01" name="Freeform 97"/>
          <p:cNvSpPr>
            <a:spLocks/>
          </p:cNvSpPr>
          <p:nvPr/>
        </p:nvSpPr>
        <p:spPr bwMode="auto">
          <a:xfrm>
            <a:off x="6570664" y="1196058"/>
            <a:ext cx="58737" cy="85725"/>
          </a:xfrm>
          <a:custGeom>
            <a:avLst/>
            <a:gdLst>
              <a:gd name="T0" fmla="*/ 0 w 37"/>
              <a:gd name="T1" fmla="*/ 52924075 h 54"/>
              <a:gd name="T2" fmla="*/ 0 w 37"/>
              <a:gd name="T3" fmla="*/ 52924075 h 54"/>
              <a:gd name="T4" fmla="*/ 37801228 w 37"/>
              <a:gd name="T5" fmla="*/ 133569075 h 54"/>
              <a:gd name="T6" fmla="*/ 90724853 w 37"/>
              <a:gd name="T7" fmla="*/ 78125638 h 54"/>
              <a:gd name="T8" fmla="*/ 37801228 w 37"/>
              <a:gd name="T9" fmla="*/ 0 h 54"/>
              <a:gd name="T10" fmla="*/ 37801228 w 37"/>
              <a:gd name="T11" fmla="*/ 0 h 54"/>
              <a:gd name="T12" fmla="*/ 37801228 w 37"/>
              <a:gd name="T13" fmla="*/ 0 h 54"/>
              <a:gd name="T14" fmla="*/ 37801228 w 37"/>
              <a:gd name="T15" fmla="*/ 0 h 54"/>
              <a:gd name="T16" fmla="*/ 37801228 w 37"/>
              <a:gd name="T17" fmla="*/ 0 h 54"/>
              <a:gd name="T18" fmla="*/ 0 w 37"/>
              <a:gd name="T19" fmla="*/ 5292407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4">
                <a:moveTo>
                  <a:pt x="0" y="21"/>
                </a:moveTo>
                <a:lnTo>
                  <a:pt x="0" y="21"/>
                </a:lnTo>
                <a:lnTo>
                  <a:pt x="15" y="53"/>
                </a:lnTo>
                <a:lnTo>
                  <a:pt x="36" y="31"/>
                </a:lnTo>
                <a:lnTo>
                  <a:pt x="15" y="0"/>
                </a:lnTo>
                <a:lnTo>
                  <a:pt x="0"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02" name="Freeform 98"/>
          <p:cNvSpPr>
            <a:spLocks/>
          </p:cNvSpPr>
          <p:nvPr/>
        </p:nvSpPr>
        <p:spPr bwMode="auto">
          <a:xfrm>
            <a:off x="6537325" y="1145258"/>
            <a:ext cx="58738" cy="85725"/>
          </a:xfrm>
          <a:custGeom>
            <a:avLst/>
            <a:gdLst>
              <a:gd name="T0" fmla="*/ 0 w 37"/>
              <a:gd name="T1" fmla="*/ 80645000 h 54"/>
              <a:gd name="T2" fmla="*/ 0 w 37"/>
              <a:gd name="T3" fmla="*/ 80645000 h 54"/>
              <a:gd name="T4" fmla="*/ 52924526 w 37"/>
              <a:gd name="T5" fmla="*/ 133569075 h 54"/>
              <a:gd name="T6" fmla="*/ 90726397 w 37"/>
              <a:gd name="T7" fmla="*/ 80645000 h 54"/>
              <a:gd name="T8" fmla="*/ 35282488 w 37"/>
              <a:gd name="T9" fmla="*/ 0 h 54"/>
              <a:gd name="T10" fmla="*/ 35282488 w 37"/>
              <a:gd name="T11" fmla="*/ 0 h 54"/>
              <a:gd name="T12" fmla="*/ 35282488 w 37"/>
              <a:gd name="T13" fmla="*/ 0 h 54"/>
              <a:gd name="T14" fmla="*/ 35282488 w 37"/>
              <a:gd name="T15" fmla="*/ 0 h 54"/>
              <a:gd name="T16" fmla="*/ 35282488 w 37"/>
              <a:gd name="T17" fmla="*/ 0 h 54"/>
              <a:gd name="T18" fmla="*/ 0 w 37"/>
              <a:gd name="T19" fmla="*/ 8064500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4">
                <a:moveTo>
                  <a:pt x="0" y="32"/>
                </a:moveTo>
                <a:lnTo>
                  <a:pt x="0" y="32"/>
                </a:lnTo>
                <a:lnTo>
                  <a:pt x="21" y="53"/>
                </a:lnTo>
                <a:lnTo>
                  <a:pt x="36" y="32"/>
                </a:lnTo>
                <a:lnTo>
                  <a:pt x="14" y="0"/>
                </a:lnTo>
                <a:lnTo>
                  <a:pt x="0"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03" name="Freeform 99"/>
          <p:cNvSpPr>
            <a:spLocks/>
          </p:cNvSpPr>
          <p:nvPr/>
        </p:nvSpPr>
        <p:spPr bwMode="auto">
          <a:xfrm>
            <a:off x="6502400" y="1110333"/>
            <a:ext cx="58738" cy="87313"/>
          </a:xfrm>
          <a:custGeom>
            <a:avLst/>
            <a:gdLst>
              <a:gd name="T0" fmla="*/ 0 w 37"/>
              <a:gd name="T1" fmla="*/ 55443755 h 55"/>
              <a:gd name="T2" fmla="*/ 0 w 37"/>
              <a:gd name="T3" fmla="*/ 55443755 h 55"/>
              <a:gd name="T4" fmla="*/ 55443909 w 37"/>
              <a:gd name="T5" fmla="*/ 136089217 h 55"/>
              <a:gd name="T6" fmla="*/ 90726397 w 37"/>
              <a:gd name="T7" fmla="*/ 55443755 h 55"/>
              <a:gd name="T8" fmla="*/ 37803459 w 37"/>
              <a:gd name="T9" fmla="*/ 0 h 55"/>
              <a:gd name="T10" fmla="*/ 37803459 w 37"/>
              <a:gd name="T11" fmla="*/ 0 h 55"/>
              <a:gd name="T12" fmla="*/ 37803459 w 37"/>
              <a:gd name="T13" fmla="*/ 0 h 55"/>
              <a:gd name="T14" fmla="*/ 37803459 w 37"/>
              <a:gd name="T15" fmla="*/ 0 h 55"/>
              <a:gd name="T16" fmla="*/ 37803459 w 37"/>
              <a:gd name="T17" fmla="*/ 0 h 55"/>
              <a:gd name="T18" fmla="*/ 0 w 37"/>
              <a:gd name="T19" fmla="*/ 55443755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5">
                <a:moveTo>
                  <a:pt x="0" y="22"/>
                </a:moveTo>
                <a:lnTo>
                  <a:pt x="0" y="22"/>
                </a:lnTo>
                <a:lnTo>
                  <a:pt x="22" y="54"/>
                </a:lnTo>
                <a:lnTo>
                  <a:pt x="36" y="22"/>
                </a:lnTo>
                <a:lnTo>
                  <a:pt x="15" y="0"/>
                </a:lnTo>
                <a:lnTo>
                  <a:pt x="0" y="2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04" name="Freeform 100"/>
          <p:cNvSpPr>
            <a:spLocks/>
          </p:cNvSpPr>
          <p:nvPr/>
        </p:nvSpPr>
        <p:spPr bwMode="auto">
          <a:xfrm>
            <a:off x="6469064" y="1059533"/>
            <a:ext cx="58737" cy="87313"/>
          </a:xfrm>
          <a:custGeom>
            <a:avLst/>
            <a:gdLst>
              <a:gd name="T0" fmla="*/ 0 w 37"/>
              <a:gd name="T1" fmla="*/ 80645462 h 55"/>
              <a:gd name="T2" fmla="*/ 0 w 37"/>
              <a:gd name="T3" fmla="*/ 80645462 h 55"/>
              <a:gd name="T4" fmla="*/ 52922037 w 37"/>
              <a:gd name="T5" fmla="*/ 136089217 h 55"/>
              <a:gd name="T6" fmla="*/ 90724853 w 37"/>
              <a:gd name="T7" fmla="*/ 80645462 h 55"/>
              <a:gd name="T8" fmla="*/ 35281887 w 37"/>
              <a:gd name="T9" fmla="*/ 27722671 h 55"/>
              <a:gd name="T10" fmla="*/ 35281887 w 37"/>
              <a:gd name="T11" fmla="*/ 0 h 55"/>
              <a:gd name="T12" fmla="*/ 35281887 w 37"/>
              <a:gd name="T13" fmla="*/ 27722671 h 55"/>
              <a:gd name="T14" fmla="*/ 35281887 w 37"/>
              <a:gd name="T15" fmla="*/ 0 h 55"/>
              <a:gd name="T16" fmla="*/ 35281887 w 37"/>
              <a:gd name="T17" fmla="*/ 0 h 55"/>
              <a:gd name="T18" fmla="*/ 0 w 37"/>
              <a:gd name="T19" fmla="*/ 80645462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5">
                <a:moveTo>
                  <a:pt x="0" y="32"/>
                </a:moveTo>
                <a:lnTo>
                  <a:pt x="0" y="32"/>
                </a:lnTo>
                <a:lnTo>
                  <a:pt x="21" y="54"/>
                </a:lnTo>
                <a:lnTo>
                  <a:pt x="36" y="32"/>
                </a:lnTo>
                <a:lnTo>
                  <a:pt x="14" y="11"/>
                </a:lnTo>
                <a:lnTo>
                  <a:pt x="14" y="0"/>
                </a:lnTo>
                <a:lnTo>
                  <a:pt x="14" y="11"/>
                </a:lnTo>
                <a:lnTo>
                  <a:pt x="14" y="0"/>
                </a:lnTo>
                <a:lnTo>
                  <a:pt x="0"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05" name="Freeform 101"/>
          <p:cNvSpPr>
            <a:spLocks/>
          </p:cNvSpPr>
          <p:nvPr/>
        </p:nvSpPr>
        <p:spPr bwMode="auto">
          <a:xfrm>
            <a:off x="6434139" y="1026196"/>
            <a:ext cx="58737" cy="85725"/>
          </a:xfrm>
          <a:custGeom>
            <a:avLst/>
            <a:gdLst>
              <a:gd name="T0" fmla="*/ 0 w 37"/>
              <a:gd name="T1" fmla="*/ 80645000 h 54"/>
              <a:gd name="T2" fmla="*/ 0 w 37"/>
              <a:gd name="T3" fmla="*/ 80645000 h 54"/>
              <a:gd name="T4" fmla="*/ 55442966 w 37"/>
              <a:gd name="T5" fmla="*/ 133569075 h 54"/>
              <a:gd name="T6" fmla="*/ 90724853 w 37"/>
              <a:gd name="T7" fmla="*/ 52924075 h 54"/>
              <a:gd name="T8" fmla="*/ 37801228 w 37"/>
              <a:gd name="T9" fmla="*/ 0 h 54"/>
              <a:gd name="T10" fmla="*/ 17640150 w 37"/>
              <a:gd name="T11" fmla="*/ 0 h 54"/>
              <a:gd name="T12" fmla="*/ 37801228 w 37"/>
              <a:gd name="T13" fmla="*/ 0 h 54"/>
              <a:gd name="T14" fmla="*/ 37801228 w 37"/>
              <a:gd name="T15" fmla="*/ 0 h 54"/>
              <a:gd name="T16" fmla="*/ 17640150 w 37"/>
              <a:gd name="T17" fmla="*/ 0 h 54"/>
              <a:gd name="T18" fmla="*/ 0 w 37"/>
              <a:gd name="T19" fmla="*/ 8064500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4">
                <a:moveTo>
                  <a:pt x="0" y="32"/>
                </a:moveTo>
                <a:lnTo>
                  <a:pt x="0" y="32"/>
                </a:lnTo>
                <a:lnTo>
                  <a:pt x="22" y="53"/>
                </a:lnTo>
                <a:lnTo>
                  <a:pt x="36" y="21"/>
                </a:lnTo>
                <a:lnTo>
                  <a:pt x="15" y="0"/>
                </a:lnTo>
                <a:lnTo>
                  <a:pt x="7" y="0"/>
                </a:lnTo>
                <a:lnTo>
                  <a:pt x="15" y="0"/>
                </a:lnTo>
                <a:lnTo>
                  <a:pt x="7" y="0"/>
                </a:lnTo>
                <a:lnTo>
                  <a:pt x="0"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06" name="Freeform 102"/>
          <p:cNvSpPr>
            <a:spLocks/>
          </p:cNvSpPr>
          <p:nvPr/>
        </p:nvSpPr>
        <p:spPr bwMode="auto">
          <a:xfrm>
            <a:off x="6388100" y="1010320"/>
            <a:ext cx="58738" cy="68262"/>
          </a:xfrm>
          <a:custGeom>
            <a:avLst/>
            <a:gdLst>
              <a:gd name="T0" fmla="*/ 0 w 37"/>
              <a:gd name="T1" fmla="*/ 78123478 h 43"/>
              <a:gd name="T2" fmla="*/ 0 w 37"/>
              <a:gd name="T3" fmla="*/ 78123478 h 43"/>
              <a:gd name="T4" fmla="*/ 73085947 w 37"/>
              <a:gd name="T5" fmla="*/ 105845787 h 43"/>
              <a:gd name="T6" fmla="*/ 90726397 w 37"/>
              <a:gd name="T7" fmla="*/ 25201378 h 43"/>
              <a:gd name="T8" fmla="*/ 37803459 w 37"/>
              <a:gd name="T9" fmla="*/ 0 h 43"/>
              <a:gd name="T10" fmla="*/ 37803459 w 37"/>
              <a:gd name="T11" fmla="*/ 0 h 43"/>
              <a:gd name="T12" fmla="*/ 37803459 w 37"/>
              <a:gd name="T13" fmla="*/ 0 h 43"/>
              <a:gd name="T14" fmla="*/ 37803459 w 37"/>
              <a:gd name="T15" fmla="*/ 0 h 43"/>
              <a:gd name="T16" fmla="*/ 37803459 w 37"/>
              <a:gd name="T17" fmla="*/ 0 h 43"/>
              <a:gd name="T18" fmla="*/ 0 w 37"/>
              <a:gd name="T19" fmla="*/ 7812347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43">
                <a:moveTo>
                  <a:pt x="0" y="31"/>
                </a:moveTo>
                <a:lnTo>
                  <a:pt x="0" y="31"/>
                </a:lnTo>
                <a:lnTo>
                  <a:pt x="29" y="42"/>
                </a:lnTo>
                <a:lnTo>
                  <a:pt x="36" y="10"/>
                </a:lnTo>
                <a:lnTo>
                  <a:pt x="15" y="0"/>
                </a:lnTo>
                <a:lnTo>
                  <a:pt x="0" y="3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07" name="Freeform 103"/>
          <p:cNvSpPr>
            <a:spLocks/>
          </p:cNvSpPr>
          <p:nvPr/>
        </p:nvSpPr>
        <p:spPr bwMode="auto">
          <a:xfrm>
            <a:off x="6354764" y="975396"/>
            <a:ext cx="58737" cy="85725"/>
          </a:xfrm>
          <a:custGeom>
            <a:avLst/>
            <a:gdLst>
              <a:gd name="T0" fmla="*/ 0 w 37"/>
              <a:gd name="T1" fmla="*/ 80645000 h 54"/>
              <a:gd name="T2" fmla="*/ 0 w 37"/>
              <a:gd name="T3" fmla="*/ 80645000 h 54"/>
              <a:gd name="T4" fmla="*/ 52922037 w 37"/>
              <a:gd name="T5" fmla="*/ 133569075 h 54"/>
              <a:gd name="T6" fmla="*/ 90724853 w 37"/>
              <a:gd name="T7" fmla="*/ 55443438 h 54"/>
              <a:gd name="T8" fmla="*/ 17640150 w 37"/>
              <a:gd name="T9" fmla="*/ 0 h 54"/>
              <a:gd name="T10" fmla="*/ 17640150 w 37"/>
              <a:gd name="T11" fmla="*/ 0 h 54"/>
              <a:gd name="T12" fmla="*/ 17640150 w 37"/>
              <a:gd name="T13" fmla="*/ 0 h 54"/>
              <a:gd name="T14" fmla="*/ 17640150 w 37"/>
              <a:gd name="T15" fmla="*/ 0 h 54"/>
              <a:gd name="T16" fmla="*/ 17640150 w 37"/>
              <a:gd name="T17" fmla="*/ 0 h 54"/>
              <a:gd name="T18" fmla="*/ 0 w 37"/>
              <a:gd name="T19" fmla="*/ 8064500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4">
                <a:moveTo>
                  <a:pt x="0" y="32"/>
                </a:moveTo>
                <a:lnTo>
                  <a:pt x="0" y="32"/>
                </a:lnTo>
                <a:lnTo>
                  <a:pt x="21" y="53"/>
                </a:lnTo>
                <a:lnTo>
                  <a:pt x="36" y="22"/>
                </a:lnTo>
                <a:lnTo>
                  <a:pt x="7" y="0"/>
                </a:lnTo>
                <a:lnTo>
                  <a:pt x="0"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08" name="Freeform 104"/>
          <p:cNvSpPr>
            <a:spLocks/>
          </p:cNvSpPr>
          <p:nvPr/>
        </p:nvSpPr>
        <p:spPr bwMode="auto">
          <a:xfrm>
            <a:off x="6308725" y="959520"/>
            <a:ext cx="58738" cy="68262"/>
          </a:xfrm>
          <a:custGeom>
            <a:avLst/>
            <a:gdLst>
              <a:gd name="T0" fmla="*/ 17642038 w 37"/>
              <a:gd name="T1" fmla="*/ 80644409 h 43"/>
              <a:gd name="T2" fmla="*/ 0 w 37"/>
              <a:gd name="T3" fmla="*/ 80644409 h 43"/>
              <a:gd name="T4" fmla="*/ 73085947 w 37"/>
              <a:gd name="T5" fmla="*/ 105845787 h 43"/>
              <a:gd name="T6" fmla="*/ 90726397 w 37"/>
              <a:gd name="T7" fmla="*/ 25201378 h 43"/>
              <a:gd name="T8" fmla="*/ 17642038 w 37"/>
              <a:gd name="T9" fmla="*/ 0 h 43"/>
              <a:gd name="T10" fmla="*/ 17642038 w 37"/>
              <a:gd name="T11" fmla="*/ 0 h 43"/>
              <a:gd name="T12" fmla="*/ 17642038 w 37"/>
              <a:gd name="T13" fmla="*/ 0 h 43"/>
              <a:gd name="T14" fmla="*/ 17642038 w 37"/>
              <a:gd name="T15" fmla="*/ 0 h 43"/>
              <a:gd name="T16" fmla="*/ 17642038 w 37"/>
              <a:gd name="T17" fmla="*/ 0 h 43"/>
              <a:gd name="T18" fmla="*/ 17642038 w 37"/>
              <a:gd name="T19" fmla="*/ 80644409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43">
                <a:moveTo>
                  <a:pt x="7" y="32"/>
                </a:moveTo>
                <a:lnTo>
                  <a:pt x="0" y="32"/>
                </a:lnTo>
                <a:lnTo>
                  <a:pt x="29" y="42"/>
                </a:lnTo>
                <a:lnTo>
                  <a:pt x="36" y="10"/>
                </a:lnTo>
                <a:lnTo>
                  <a:pt x="7" y="0"/>
                </a:lnTo>
                <a:lnTo>
                  <a:pt x="7"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09" name="Freeform 105"/>
          <p:cNvSpPr>
            <a:spLocks/>
          </p:cNvSpPr>
          <p:nvPr/>
        </p:nvSpPr>
        <p:spPr bwMode="auto">
          <a:xfrm>
            <a:off x="6275389" y="942057"/>
            <a:ext cx="46037" cy="69850"/>
          </a:xfrm>
          <a:custGeom>
            <a:avLst/>
            <a:gdLst>
              <a:gd name="T0" fmla="*/ 0 w 29"/>
              <a:gd name="T1" fmla="*/ 80645000 h 44"/>
              <a:gd name="T2" fmla="*/ 0 w 29"/>
              <a:gd name="T3" fmla="*/ 80645000 h 44"/>
              <a:gd name="T4" fmla="*/ 70563609 w 29"/>
              <a:gd name="T5" fmla="*/ 108367513 h 44"/>
              <a:gd name="T6" fmla="*/ 70563609 w 29"/>
              <a:gd name="T7" fmla="*/ 27722513 h 44"/>
              <a:gd name="T8" fmla="*/ 0 w 29"/>
              <a:gd name="T9" fmla="*/ 0 h 44"/>
              <a:gd name="T10" fmla="*/ 0 w 29"/>
              <a:gd name="T11" fmla="*/ 0 h 44"/>
              <a:gd name="T12" fmla="*/ 0 w 29"/>
              <a:gd name="T13" fmla="*/ 0 h 44"/>
              <a:gd name="T14" fmla="*/ 0 w 29"/>
              <a:gd name="T15" fmla="*/ 0 h 44"/>
              <a:gd name="T16" fmla="*/ 0 w 29"/>
              <a:gd name="T17" fmla="*/ 0 h 44"/>
              <a:gd name="T18" fmla="*/ 0 w 29"/>
              <a:gd name="T19" fmla="*/ 8064500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44">
                <a:moveTo>
                  <a:pt x="0" y="32"/>
                </a:moveTo>
                <a:lnTo>
                  <a:pt x="0" y="32"/>
                </a:lnTo>
                <a:lnTo>
                  <a:pt x="28" y="43"/>
                </a:lnTo>
                <a:lnTo>
                  <a:pt x="28" y="11"/>
                </a:lnTo>
                <a:lnTo>
                  <a:pt x="0" y="0"/>
                </a:lnTo>
                <a:lnTo>
                  <a:pt x="0"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10" name="Freeform 106"/>
          <p:cNvSpPr>
            <a:spLocks/>
          </p:cNvSpPr>
          <p:nvPr/>
        </p:nvSpPr>
        <p:spPr bwMode="auto">
          <a:xfrm>
            <a:off x="6229351" y="924595"/>
            <a:ext cx="47625" cy="69850"/>
          </a:xfrm>
          <a:custGeom>
            <a:avLst/>
            <a:gdLst>
              <a:gd name="T0" fmla="*/ 0 w 30"/>
              <a:gd name="T1" fmla="*/ 80645000 h 44"/>
              <a:gd name="T2" fmla="*/ 0 w 30"/>
              <a:gd name="T3" fmla="*/ 80645000 h 44"/>
              <a:gd name="T4" fmla="*/ 73085325 w 30"/>
              <a:gd name="T5" fmla="*/ 108367513 h 44"/>
              <a:gd name="T6" fmla="*/ 73085325 w 30"/>
              <a:gd name="T7" fmla="*/ 27722513 h 44"/>
              <a:gd name="T8" fmla="*/ 17641888 w 30"/>
              <a:gd name="T9" fmla="*/ 0 h 44"/>
              <a:gd name="T10" fmla="*/ 0 w 30"/>
              <a:gd name="T11" fmla="*/ 0 h 44"/>
              <a:gd name="T12" fmla="*/ 17641888 w 30"/>
              <a:gd name="T13" fmla="*/ 0 h 44"/>
              <a:gd name="T14" fmla="*/ 0 w 30"/>
              <a:gd name="T15" fmla="*/ 0 h 44"/>
              <a:gd name="T16" fmla="*/ 0 w 30"/>
              <a:gd name="T17" fmla="*/ 0 h 44"/>
              <a:gd name="T18" fmla="*/ 0 w 30"/>
              <a:gd name="T19" fmla="*/ 8064500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4">
                <a:moveTo>
                  <a:pt x="0" y="32"/>
                </a:moveTo>
                <a:lnTo>
                  <a:pt x="0" y="32"/>
                </a:lnTo>
                <a:lnTo>
                  <a:pt x="29" y="43"/>
                </a:lnTo>
                <a:lnTo>
                  <a:pt x="29" y="11"/>
                </a:lnTo>
                <a:lnTo>
                  <a:pt x="7" y="0"/>
                </a:lnTo>
                <a:lnTo>
                  <a:pt x="0" y="0"/>
                </a:lnTo>
                <a:lnTo>
                  <a:pt x="7" y="0"/>
                </a:lnTo>
                <a:lnTo>
                  <a:pt x="0" y="0"/>
                </a:lnTo>
                <a:lnTo>
                  <a:pt x="0"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11" name="Freeform 107"/>
          <p:cNvSpPr>
            <a:spLocks/>
          </p:cNvSpPr>
          <p:nvPr/>
        </p:nvSpPr>
        <p:spPr bwMode="auto">
          <a:xfrm>
            <a:off x="6183314" y="908720"/>
            <a:ext cx="47625" cy="68262"/>
          </a:xfrm>
          <a:custGeom>
            <a:avLst/>
            <a:gdLst>
              <a:gd name="T0" fmla="*/ 0 w 30"/>
              <a:gd name="T1" fmla="*/ 105845787 h 43"/>
              <a:gd name="T2" fmla="*/ 0 w 30"/>
              <a:gd name="T3" fmla="*/ 105845787 h 43"/>
              <a:gd name="T4" fmla="*/ 73085325 w 30"/>
              <a:gd name="T5" fmla="*/ 105845787 h 43"/>
              <a:gd name="T6" fmla="*/ 73085325 w 30"/>
              <a:gd name="T7" fmla="*/ 25201378 h 43"/>
              <a:gd name="T8" fmla="*/ 0 w 30"/>
              <a:gd name="T9" fmla="*/ 0 h 43"/>
              <a:gd name="T10" fmla="*/ 0 w 30"/>
              <a:gd name="T11" fmla="*/ 0 h 43"/>
              <a:gd name="T12" fmla="*/ 0 w 30"/>
              <a:gd name="T13" fmla="*/ 0 h 43"/>
              <a:gd name="T14" fmla="*/ 0 w 30"/>
              <a:gd name="T15" fmla="*/ 0 h 43"/>
              <a:gd name="T16" fmla="*/ 0 w 30"/>
              <a:gd name="T17" fmla="*/ 0 h 43"/>
              <a:gd name="T18" fmla="*/ 0 w 30"/>
              <a:gd name="T19" fmla="*/ 105845787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3">
                <a:moveTo>
                  <a:pt x="0" y="42"/>
                </a:moveTo>
                <a:lnTo>
                  <a:pt x="0" y="42"/>
                </a:lnTo>
                <a:lnTo>
                  <a:pt x="29" y="42"/>
                </a:lnTo>
                <a:lnTo>
                  <a:pt x="29" y="10"/>
                </a:lnTo>
                <a:lnTo>
                  <a:pt x="0" y="0"/>
                </a:lnTo>
                <a:lnTo>
                  <a:pt x="0" y="4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12" name="Freeform 108"/>
          <p:cNvSpPr>
            <a:spLocks/>
          </p:cNvSpPr>
          <p:nvPr/>
        </p:nvSpPr>
        <p:spPr bwMode="auto">
          <a:xfrm>
            <a:off x="6137276" y="908720"/>
            <a:ext cx="47625" cy="68262"/>
          </a:xfrm>
          <a:custGeom>
            <a:avLst/>
            <a:gdLst>
              <a:gd name="T0" fmla="*/ 0 w 30"/>
              <a:gd name="T1" fmla="*/ 105845787 h 43"/>
              <a:gd name="T2" fmla="*/ 0 w 30"/>
              <a:gd name="T3" fmla="*/ 105845787 h 43"/>
              <a:gd name="T4" fmla="*/ 73085325 w 30"/>
              <a:gd name="T5" fmla="*/ 105845787 h 43"/>
              <a:gd name="T6" fmla="*/ 73085325 w 30"/>
              <a:gd name="T7" fmla="*/ 0 h 43"/>
              <a:gd name="T8" fmla="*/ 0 w 30"/>
              <a:gd name="T9" fmla="*/ 0 h 43"/>
              <a:gd name="T10" fmla="*/ 0 w 30"/>
              <a:gd name="T11" fmla="*/ 0 h 43"/>
              <a:gd name="T12" fmla="*/ 0 w 30"/>
              <a:gd name="T13" fmla="*/ 0 h 43"/>
              <a:gd name="T14" fmla="*/ 0 w 30"/>
              <a:gd name="T15" fmla="*/ 0 h 43"/>
              <a:gd name="T16" fmla="*/ 0 w 30"/>
              <a:gd name="T17" fmla="*/ 0 h 43"/>
              <a:gd name="T18" fmla="*/ 0 w 30"/>
              <a:gd name="T19" fmla="*/ 105845787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3">
                <a:moveTo>
                  <a:pt x="0" y="42"/>
                </a:moveTo>
                <a:lnTo>
                  <a:pt x="0" y="42"/>
                </a:lnTo>
                <a:lnTo>
                  <a:pt x="29" y="42"/>
                </a:lnTo>
                <a:lnTo>
                  <a:pt x="29" y="0"/>
                </a:lnTo>
                <a:lnTo>
                  <a:pt x="0" y="0"/>
                </a:lnTo>
                <a:lnTo>
                  <a:pt x="0" y="4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13" name="Freeform 109"/>
          <p:cNvSpPr>
            <a:spLocks/>
          </p:cNvSpPr>
          <p:nvPr/>
        </p:nvSpPr>
        <p:spPr bwMode="auto">
          <a:xfrm>
            <a:off x="6080125" y="908720"/>
            <a:ext cx="58738" cy="68262"/>
          </a:xfrm>
          <a:custGeom>
            <a:avLst/>
            <a:gdLst>
              <a:gd name="T0" fmla="*/ 20161422 w 37"/>
              <a:gd name="T1" fmla="*/ 105845787 h 43"/>
              <a:gd name="T2" fmla="*/ 20161422 w 37"/>
              <a:gd name="T3" fmla="*/ 105845787 h 43"/>
              <a:gd name="T4" fmla="*/ 90726397 w 37"/>
              <a:gd name="T5" fmla="*/ 105845787 h 43"/>
              <a:gd name="T6" fmla="*/ 90726397 w 37"/>
              <a:gd name="T7" fmla="*/ 0 h 43"/>
              <a:gd name="T8" fmla="*/ 20161422 w 37"/>
              <a:gd name="T9" fmla="*/ 0 h 43"/>
              <a:gd name="T10" fmla="*/ 0 w 37"/>
              <a:gd name="T11" fmla="*/ 0 h 43"/>
              <a:gd name="T12" fmla="*/ 20161422 w 37"/>
              <a:gd name="T13" fmla="*/ 0 h 43"/>
              <a:gd name="T14" fmla="*/ 0 w 37"/>
              <a:gd name="T15" fmla="*/ 0 h 43"/>
              <a:gd name="T16" fmla="*/ 0 w 37"/>
              <a:gd name="T17" fmla="*/ 0 h 43"/>
              <a:gd name="T18" fmla="*/ 20161422 w 37"/>
              <a:gd name="T19" fmla="*/ 105845787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43">
                <a:moveTo>
                  <a:pt x="8" y="42"/>
                </a:moveTo>
                <a:lnTo>
                  <a:pt x="8" y="42"/>
                </a:lnTo>
                <a:lnTo>
                  <a:pt x="36" y="42"/>
                </a:lnTo>
                <a:lnTo>
                  <a:pt x="36" y="0"/>
                </a:lnTo>
                <a:lnTo>
                  <a:pt x="8" y="0"/>
                </a:lnTo>
                <a:lnTo>
                  <a:pt x="0" y="0"/>
                </a:lnTo>
                <a:lnTo>
                  <a:pt x="8" y="0"/>
                </a:lnTo>
                <a:lnTo>
                  <a:pt x="0" y="0"/>
                </a:lnTo>
                <a:lnTo>
                  <a:pt x="8" y="4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14" name="Freeform 110"/>
          <p:cNvSpPr>
            <a:spLocks/>
          </p:cNvSpPr>
          <p:nvPr/>
        </p:nvSpPr>
        <p:spPr bwMode="auto">
          <a:xfrm>
            <a:off x="6035675" y="908720"/>
            <a:ext cx="58738" cy="68262"/>
          </a:xfrm>
          <a:custGeom>
            <a:avLst/>
            <a:gdLst>
              <a:gd name="T0" fmla="*/ 17642038 w 37"/>
              <a:gd name="T1" fmla="*/ 105845787 h 43"/>
              <a:gd name="T2" fmla="*/ 17642038 w 37"/>
              <a:gd name="T3" fmla="*/ 105845787 h 43"/>
              <a:gd name="T4" fmla="*/ 90726397 w 37"/>
              <a:gd name="T5" fmla="*/ 105845787 h 43"/>
              <a:gd name="T6" fmla="*/ 70564976 w 37"/>
              <a:gd name="T7" fmla="*/ 0 h 43"/>
              <a:gd name="T8" fmla="*/ 0 w 37"/>
              <a:gd name="T9" fmla="*/ 25201378 h 43"/>
              <a:gd name="T10" fmla="*/ 0 w 37"/>
              <a:gd name="T11" fmla="*/ 25201378 h 43"/>
              <a:gd name="T12" fmla="*/ 0 w 37"/>
              <a:gd name="T13" fmla="*/ 25201378 h 43"/>
              <a:gd name="T14" fmla="*/ 0 w 37"/>
              <a:gd name="T15" fmla="*/ 25201378 h 43"/>
              <a:gd name="T16" fmla="*/ 0 w 37"/>
              <a:gd name="T17" fmla="*/ 25201378 h 43"/>
              <a:gd name="T18" fmla="*/ 17642038 w 37"/>
              <a:gd name="T19" fmla="*/ 105845787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43">
                <a:moveTo>
                  <a:pt x="7" y="42"/>
                </a:moveTo>
                <a:lnTo>
                  <a:pt x="7" y="42"/>
                </a:lnTo>
                <a:lnTo>
                  <a:pt x="36" y="42"/>
                </a:lnTo>
                <a:lnTo>
                  <a:pt x="28" y="0"/>
                </a:lnTo>
                <a:lnTo>
                  <a:pt x="0" y="10"/>
                </a:lnTo>
                <a:lnTo>
                  <a:pt x="7" y="4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15" name="Freeform 111"/>
          <p:cNvSpPr>
            <a:spLocks/>
          </p:cNvSpPr>
          <p:nvPr/>
        </p:nvSpPr>
        <p:spPr bwMode="auto">
          <a:xfrm>
            <a:off x="5989639" y="924595"/>
            <a:ext cx="58737" cy="69850"/>
          </a:xfrm>
          <a:custGeom>
            <a:avLst/>
            <a:gdLst>
              <a:gd name="T0" fmla="*/ 17640150 w 37"/>
              <a:gd name="T1" fmla="*/ 108367513 h 44"/>
              <a:gd name="T2" fmla="*/ 0 w 37"/>
              <a:gd name="T3" fmla="*/ 108367513 h 44"/>
              <a:gd name="T4" fmla="*/ 90724853 w 37"/>
              <a:gd name="T5" fmla="*/ 80645000 h 44"/>
              <a:gd name="T6" fmla="*/ 73083115 w 37"/>
              <a:gd name="T7" fmla="*/ 0 h 44"/>
              <a:gd name="T8" fmla="*/ 0 w 37"/>
              <a:gd name="T9" fmla="*/ 27722513 h 44"/>
              <a:gd name="T10" fmla="*/ 0 w 37"/>
              <a:gd name="T11" fmla="*/ 27722513 h 44"/>
              <a:gd name="T12" fmla="*/ 0 w 37"/>
              <a:gd name="T13" fmla="*/ 27722513 h 44"/>
              <a:gd name="T14" fmla="*/ 0 w 37"/>
              <a:gd name="T15" fmla="*/ 27722513 h 44"/>
              <a:gd name="T16" fmla="*/ 0 w 37"/>
              <a:gd name="T17" fmla="*/ 27722513 h 44"/>
              <a:gd name="T18" fmla="*/ 17640150 w 37"/>
              <a:gd name="T19" fmla="*/ 108367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44">
                <a:moveTo>
                  <a:pt x="7" y="43"/>
                </a:moveTo>
                <a:lnTo>
                  <a:pt x="0" y="43"/>
                </a:lnTo>
                <a:lnTo>
                  <a:pt x="36" y="32"/>
                </a:lnTo>
                <a:lnTo>
                  <a:pt x="29" y="0"/>
                </a:lnTo>
                <a:lnTo>
                  <a:pt x="0" y="11"/>
                </a:lnTo>
                <a:lnTo>
                  <a:pt x="7"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16" name="Freeform 112"/>
          <p:cNvSpPr>
            <a:spLocks/>
          </p:cNvSpPr>
          <p:nvPr/>
        </p:nvSpPr>
        <p:spPr bwMode="auto">
          <a:xfrm>
            <a:off x="5932488" y="942057"/>
            <a:ext cx="69850" cy="69850"/>
          </a:xfrm>
          <a:custGeom>
            <a:avLst/>
            <a:gdLst>
              <a:gd name="T0" fmla="*/ 17641888 w 44"/>
              <a:gd name="T1" fmla="*/ 108367513 h 44"/>
              <a:gd name="T2" fmla="*/ 17641888 w 44"/>
              <a:gd name="T3" fmla="*/ 108367513 h 44"/>
              <a:gd name="T4" fmla="*/ 108367513 w 44"/>
              <a:gd name="T5" fmla="*/ 80645000 h 44"/>
              <a:gd name="T6" fmla="*/ 90725625 w 44"/>
              <a:gd name="T7" fmla="*/ 0 h 44"/>
              <a:gd name="T8" fmla="*/ 0 w 44"/>
              <a:gd name="T9" fmla="*/ 27722513 h 44"/>
              <a:gd name="T10" fmla="*/ 0 w 44"/>
              <a:gd name="T11" fmla="*/ 27722513 h 44"/>
              <a:gd name="T12" fmla="*/ 0 w 44"/>
              <a:gd name="T13" fmla="*/ 27722513 h 44"/>
              <a:gd name="T14" fmla="*/ 0 w 44"/>
              <a:gd name="T15" fmla="*/ 27722513 h 44"/>
              <a:gd name="T16" fmla="*/ 0 w 44"/>
              <a:gd name="T17" fmla="*/ 27722513 h 44"/>
              <a:gd name="T18" fmla="*/ 17641888 w 44"/>
              <a:gd name="T19" fmla="*/ 108367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44">
                <a:moveTo>
                  <a:pt x="7" y="43"/>
                </a:moveTo>
                <a:lnTo>
                  <a:pt x="7" y="43"/>
                </a:lnTo>
                <a:lnTo>
                  <a:pt x="43" y="32"/>
                </a:lnTo>
                <a:lnTo>
                  <a:pt x="36" y="0"/>
                </a:lnTo>
                <a:lnTo>
                  <a:pt x="0" y="11"/>
                </a:lnTo>
                <a:lnTo>
                  <a:pt x="7"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17" name="Freeform 113"/>
          <p:cNvSpPr>
            <a:spLocks/>
          </p:cNvSpPr>
          <p:nvPr/>
        </p:nvSpPr>
        <p:spPr bwMode="auto">
          <a:xfrm>
            <a:off x="5886450" y="959521"/>
            <a:ext cx="58738" cy="85725"/>
          </a:xfrm>
          <a:custGeom>
            <a:avLst/>
            <a:gdLst>
              <a:gd name="T0" fmla="*/ 37803459 w 37"/>
              <a:gd name="T1" fmla="*/ 133569075 h 54"/>
              <a:gd name="T2" fmla="*/ 37803459 w 37"/>
              <a:gd name="T3" fmla="*/ 133569075 h 54"/>
              <a:gd name="T4" fmla="*/ 90726397 w 37"/>
              <a:gd name="T5" fmla="*/ 80645000 h 54"/>
              <a:gd name="T6" fmla="*/ 73085947 w 37"/>
              <a:gd name="T7" fmla="*/ 0 h 54"/>
              <a:gd name="T8" fmla="*/ 0 w 37"/>
              <a:gd name="T9" fmla="*/ 52924075 h 54"/>
              <a:gd name="T10" fmla="*/ 0 w 37"/>
              <a:gd name="T11" fmla="*/ 52924075 h 54"/>
              <a:gd name="T12" fmla="*/ 0 w 37"/>
              <a:gd name="T13" fmla="*/ 52924075 h 54"/>
              <a:gd name="T14" fmla="*/ 0 w 37"/>
              <a:gd name="T15" fmla="*/ 52924075 h 54"/>
              <a:gd name="T16" fmla="*/ 0 w 37"/>
              <a:gd name="T17" fmla="*/ 52924075 h 54"/>
              <a:gd name="T18" fmla="*/ 37803459 w 37"/>
              <a:gd name="T19" fmla="*/ 13356907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4">
                <a:moveTo>
                  <a:pt x="15" y="53"/>
                </a:moveTo>
                <a:lnTo>
                  <a:pt x="15" y="53"/>
                </a:lnTo>
                <a:lnTo>
                  <a:pt x="36" y="32"/>
                </a:lnTo>
                <a:lnTo>
                  <a:pt x="29" y="0"/>
                </a:lnTo>
                <a:lnTo>
                  <a:pt x="0" y="21"/>
                </a:lnTo>
                <a:lnTo>
                  <a:pt x="15" y="5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18" name="Freeform 114"/>
          <p:cNvSpPr>
            <a:spLocks/>
          </p:cNvSpPr>
          <p:nvPr/>
        </p:nvSpPr>
        <p:spPr bwMode="auto">
          <a:xfrm>
            <a:off x="5842000" y="992858"/>
            <a:ext cx="69850" cy="85725"/>
          </a:xfrm>
          <a:custGeom>
            <a:avLst/>
            <a:gdLst>
              <a:gd name="T0" fmla="*/ 35282188 w 44"/>
              <a:gd name="T1" fmla="*/ 105846563 h 54"/>
              <a:gd name="T2" fmla="*/ 35282188 w 44"/>
              <a:gd name="T3" fmla="*/ 133569075 h 54"/>
              <a:gd name="T4" fmla="*/ 108367513 w 44"/>
              <a:gd name="T5" fmla="*/ 80645000 h 54"/>
              <a:gd name="T6" fmla="*/ 70564375 w 44"/>
              <a:gd name="T7" fmla="*/ 0 h 54"/>
              <a:gd name="T8" fmla="*/ 0 w 44"/>
              <a:gd name="T9" fmla="*/ 27722513 h 54"/>
              <a:gd name="T10" fmla="*/ 0 w 44"/>
              <a:gd name="T11" fmla="*/ 52924075 h 54"/>
              <a:gd name="T12" fmla="*/ 0 w 44"/>
              <a:gd name="T13" fmla="*/ 27722513 h 54"/>
              <a:gd name="T14" fmla="*/ 0 w 44"/>
              <a:gd name="T15" fmla="*/ 52924075 h 54"/>
              <a:gd name="T16" fmla="*/ 0 w 44"/>
              <a:gd name="T17" fmla="*/ 52924075 h 54"/>
              <a:gd name="T18" fmla="*/ 35282188 w 44"/>
              <a:gd name="T19" fmla="*/ 105846563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54">
                <a:moveTo>
                  <a:pt x="14" y="42"/>
                </a:moveTo>
                <a:lnTo>
                  <a:pt x="14" y="53"/>
                </a:lnTo>
                <a:lnTo>
                  <a:pt x="43" y="32"/>
                </a:lnTo>
                <a:lnTo>
                  <a:pt x="28" y="0"/>
                </a:lnTo>
                <a:lnTo>
                  <a:pt x="0" y="11"/>
                </a:lnTo>
                <a:lnTo>
                  <a:pt x="0" y="21"/>
                </a:lnTo>
                <a:lnTo>
                  <a:pt x="0" y="11"/>
                </a:lnTo>
                <a:lnTo>
                  <a:pt x="0" y="21"/>
                </a:lnTo>
                <a:lnTo>
                  <a:pt x="14" y="4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19" name="Freeform 115"/>
          <p:cNvSpPr>
            <a:spLocks/>
          </p:cNvSpPr>
          <p:nvPr/>
        </p:nvSpPr>
        <p:spPr bwMode="auto">
          <a:xfrm>
            <a:off x="5807075" y="1026195"/>
            <a:ext cx="58738" cy="69850"/>
          </a:xfrm>
          <a:custGeom>
            <a:avLst/>
            <a:gdLst>
              <a:gd name="T0" fmla="*/ 17642038 w 37"/>
              <a:gd name="T1" fmla="*/ 108367513 h 44"/>
              <a:gd name="T2" fmla="*/ 17642038 w 37"/>
              <a:gd name="T3" fmla="*/ 108367513 h 44"/>
              <a:gd name="T4" fmla="*/ 90726397 w 37"/>
              <a:gd name="T5" fmla="*/ 52924075 h 44"/>
              <a:gd name="T6" fmla="*/ 55443909 w 37"/>
              <a:gd name="T7" fmla="*/ 0 h 44"/>
              <a:gd name="T8" fmla="*/ 0 w 37"/>
              <a:gd name="T9" fmla="*/ 52924075 h 44"/>
              <a:gd name="T10" fmla="*/ 0 w 37"/>
              <a:gd name="T11" fmla="*/ 52924075 h 44"/>
              <a:gd name="T12" fmla="*/ 0 w 37"/>
              <a:gd name="T13" fmla="*/ 52924075 h 44"/>
              <a:gd name="T14" fmla="*/ 0 w 37"/>
              <a:gd name="T15" fmla="*/ 52924075 h 44"/>
              <a:gd name="T16" fmla="*/ 0 w 37"/>
              <a:gd name="T17" fmla="*/ 52924075 h 44"/>
              <a:gd name="T18" fmla="*/ 17642038 w 37"/>
              <a:gd name="T19" fmla="*/ 108367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44">
                <a:moveTo>
                  <a:pt x="7" y="43"/>
                </a:moveTo>
                <a:lnTo>
                  <a:pt x="7" y="43"/>
                </a:lnTo>
                <a:lnTo>
                  <a:pt x="36" y="21"/>
                </a:lnTo>
                <a:lnTo>
                  <a:pt x="22" y="0"/>
                </a:lnTo>
                <a:lnTo>
                  <a:pt x="0" y="21"/>
                </a:lnTo>
                <a:lnTo>
                  <a:pt x="7"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20" name="Freeform 116"/>
          <p:cNvSpPr>
            <a:spLocks/>
          </p:cNvSpPr>
          <p:nvPr/>
        </p:nvSpPr>
        <p:spPr bwMode="auto">
          <a:xfrm>
            <a:off x="5761039" y="1059533"/>
            <a:ext cx="58737" cy="87313"/>
          </a:xfrm>
          <a:custGeom>
            <a:avLst/>
            <a:gdLst>
              <a:gd name="T0" fmla="*/ 37801228 w 37"/>
              <a:gd name="T1" fmla="*/ 136089217 h 55"/>
              <a:gd name="T2" fmla="*/ 37801228 w 37"/>
              <a:gd name="T3" fmla="*/ 136089217 h 55"/>
              <a:gd name="T4" fmla="*/ 90724853 w 37"/>
              <a:gd name="T5" fmla="*/ 55443755 h 55"/>
              <a:gd name="T6" fmla="*/ 73083115 w 37"/>
              <a:gd name="T7" fmla="*/ 0 h 55"/>
              <a:gd name="T8" fmla="*/ 0 w 37"/>
              <a:gd name="T9" fmla="*/ 55443755 h 55"/>
              <a:gd name="T10" fmla="*/ 0 w 37"/>
              <a:gd name="T11" fmla="*/ 55443755 h 55"/>
              <a:gd name="T12" fmla="*/ 0 w 37"/>
              <a:gd name="T13" fmla="*/ 55443755 h 55"/>
              <a:gd name="T14" fmla="*/ 0 w 37"/>
              <a:gd name="T15" fmla="*/ 55443755 h 55"/>
              <a:gd name="T16" fmla="*/ 0 w 37"/>
              <a:gd name="T17" fmla="*/ 55443755 h 55"/>
              <a:gd name="T18" fmla="*/ 37801228 w 37"/>
              <a:gd name="T19" fmla="*/ 13608921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5">
                <a:moveTo>
                  <a:pt x="15" y="54"/>
                </a:moveTo>
                <a:lnTo>
                  <a:pt x="15" y="54"/>
                </a:lnTo>
                <a:lnTo>
                  <a:pt x="36" y="22"/>
                </a:lnTo>
                <a:lnTo>
                  <a:pt x="29" y="0"/>
                </a:lnTo>
                <a:lnTo>
                  <a:pt x="0" y="22"/>
                </a:lnTo>
                <a:lnTo>
                  <a:pt x="15" y="5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21" name="Freeform 117"/>
          <p:cNvSpPr>
            <a:spLocks/>
          </p:cNvSpPr>
          <p:nvPr/>
        </p:nvSpPr>
        <p:spPr bwMode="auto">
          <a:xfrm>
            <a:off x="5727700" y="1094458"/>
            <a:ext cx="58738" cy="85725"/>
          </a:xfrm>
          <a:custGeom>
            <a:avLst/>
            <a:gdLst>
              <a:gd name="T0" fmla="*/ 35282488 w 37"/>
              <a:gd name="T1" fmla="*/ 133569075 h 54"/>
              <a:gd name="T2" fmla="*/ 35282488 w 37"/>
              <a:gd name="T3" fmla="*/ 133569075 h 54"/>
              <a:gd name="T4" fmla="*/ 90726397 w 37"/>
              <a:gd name="T5" fmla="*/ 80645000 h 54"/>
              <a:gd name="T6" fmla="*/ 52924526 w 37"/>
              <a:gd name="T7" fmla="*/ 0 h 54"/>
              <a:gd name="T8" fmla="*/ 0 w 37"/>
              <a:gd name="T9" fmla="*/ 80645000 h 54"/>
              <a:gd name="T10" fmla="*/ 0 w 37"/>
              <a:gd name="T11" fmla="*/ 80645000 h 54"/>
              <a:gd name="T12" fmla="*/ 0 w 37"/>
              <a:gd name="T13" fmla="*/ 80645000 h 54"/>
              <a:gd name="T14" fmla="*/ 0 w 37"/>
              <a:gd name="T15" fmla="*/ 80645000 h 54"/>
              <a:gd name="T16" fmla="*/ 0 w 37"/>
              <a:gd name="T17" fmla="*/ 80645000 h 54"/>
              <a:gd name="T18" fmla="*/ 35282488 w 37"/>
              <a:gd name="T19" fmla="*/ 13356907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4">
                <a:moveTo>
                  <a:pt x="14" y="53"/>
                </a:moveTo>
                <a:lnTo>
                  <a:pt x="14" y="53"/>
                </a:lnTo>
                <a:lnTo>
                  <a:pt x="36" y="32"/>
                </a:lnTo>
                <a:lnTo>
                  <a:pt x="21" y="0"/>
                </a:lnTo>
                <a:lnTo>
                  <a:pt x="0" y="32"/>
                </a:lnTo>
                <a:lnTo>
                  <a:pt x="14" y="5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22" name="Freeform 118"/>
          <p:cNvSpPr>
            <a:spLocks/>
          </p:cNvSpPr>
          <p:nvPr/>
        </p:nvSpPr>
        <p:spPr bwMode="auto">
          <a:xfrm>
            <a:off x="5681663" y="1145258"/>
            <a:ext cx="69850" cy="85725"/>
          </a:xfrm>
          <a:custGeom>
            <a:avLst/>
            <a:gdLst>
              <a:gd name="T0" fmla="*/ 55443438 w 44"/>
              <a:gd name="T1" fmla="*/ 133569075 h 54"/>
              <a:gd name="T2" fmla="*/ 55443438 w 44"/>
              <a:gd name="T3" fmla="*/ 133569075 h 54"/>
              <a:gd name="T4" fmla="*/ 108367513 w 44"/>
              <a:gd name="T5" fmla="*/ 52924075 h 54"/>
              <a:gd name="T6" fmla="*/ 73085325 w 44"/>
              <a:gd name="T7" fmla="*/ 0 h 54"/>
              <a:gd name="T8" fmla="*/ 17641888 w 44"/>
              <a:gd name="T9" fmla="*/ 52924075 h 54"/>
              <a:gd name="T10" fmla="*/ 0 w 44"/>
              <a:gd name="T11" fmla="*/ 52924075 h 54"/>
              <a:gd name="T12" fmla="*/ 17641888 w 44"/>
              <a:gd name="T13" fmla="*/ 52924075 h 54"/>
              <a:gd name="T14" fmla="*/ 0 w 44"/>
              <a:gd name="T15" fmla="*/ 52924075 h 54"/>
              <a:gd name="T16" fmla="*/ 0 w 44"/>
              <a:gd name="T17" fmla="*/ 52924075 h 54"/>
              <a:gd name="T18" fmla="*/ 55443438 w 44"/>
              <a:gd name="T19" fmla="*/ 13356907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54">
                <a:moveTo>
                  <a:pt x="22" y="53"/>
                </a:moveTo>
                <a:lnTo>
                  <a:pt x="22" y="53"/>
                </a:lnTo>
                <a:lnTo>
                  <a:pt x="43" y="21"/>
                </a:lnTo>
                <a:lnTo>
                  <a:pt x="29" y="0"/>
                </a:lnTo>
                <a:lnTo>
                  <a:pt x="7" y="21"/>
                </a:lnTo>
                <a:lnTo>
                  <a:pt x="0" y="21"/>
                </a:lnTo>
                <a:lnTo>
                  <a:pt x="7" y="21"/>
                </a:lnTo>
                <a:lnTo>
                  <a:pt x="0" y="21"/>
                </a:lnTo>
                <a:lnTo>
                  <a:pt x="22" y="5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23" name="Freeform 119"/>
          <p:cNvSpPr>
            <a:spLocks/>
          </p:cNvSpPr>
          <p:nvPr/>
        </p:nvSpPr>
        <p:spPr bwMode="auto">
          <a:xfrm>
            <a:off x="5646739" y="1178596"/>
            <a:ext cx="71437" cy="103187"/>
          </a:xfrm>
          <a:custGeom>
            <a:avLst/>
            <a:gdLst>
              <a:gd name="T0" fmla="*/ 55443049 w 45"/>
              <a:gd name="T1" fmla="*/ 161289218 h 65"/>
              <a:gd name="T2" fmla="*/ 55443049 w 45"/>
              <a:gd name="T3" fmla="*/ 161289218 h 65"/>
              <a:gd name="T4" fmla="*/ 110886099 w 45"/>
              <a:gd name="T5" fmla="*/ 80644609 h 65"/>
              <a:gd name="T6" fmla="*/ 55443049 w 45"/>
              <a:gd name="T7" fmla="*/ 0 h 65"/>
              <a:gd name="T8" fmla="*/ 20161109 w 45"/>
              <a:gd name="T9" fmla="*/ 80644609 h 65"/>
              <a:gd name="T10" fmla="*/ 0 w 45"/>
              <a:gd name="T11" fmla="*/ 105846050 h 65"/>
              <a:gd name="T12" fmla="*/ 20161109 w 45"/>
              <a:gd name="T13" fmla="*/ 80644609 h 65"/>
              <a:gd name="T14" fmla="*/ 20161109 w 45"/>
              <a:gd name="T15" fmla="*/ 105846050 h 65"/>
              <a:gd name="T16" fmla="*/ 0 w 45"/>
              <a:gd name="T17" fmla="*/ 105846050 h 65"/>
              <a:gd name="T18" fmla="*/ 55443049 w 45"/>
              <a:gd name="T19" fmla="*/ 161289218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65">
                <a:moveTo>
                  <a:pt x="22" y="64"/>
                </a:moveTo>
                <a:lnTo>
                  <a:pt x="22" y="64"/>
                </a:lnTo>
                <a:lnTo>
                  <a:pt x="44" y="32"/>
                </a:lnTo>
                <a:lnTo>
                  <a:pt x="22" y="0"/>
                </a:lnTo>
                <a:lnTo>
                  <a:pt x="8" y="32"/>
                </a:lnTo>
                <a:lnTo>
                  <a:pt x="0" y="42"/>
                </a:lnTo>
                <a:lnTo>
                  <a:pt x="8" y="32"/>
                </a:lnTo>
                <a:lnTo>
                  <a:pt x="8" y="42"/>
                </a:lnTo>
                <a:lnTo>
                  <a:pt x="0" y="42"/>
                </a:lnTo>
                <a:lnTo>
                  <a:pt x="22" y="6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24" name="Freeform 120"/>
          <p:cNvSpPr>
            <a:spLocks/>
          </p:cNvSpPr>
          <p:nvPr/>
        </p:nvSpPr>
        <p:spPr bwMode="auto">
          <a:xfrm>
            <a:off x="5624514" y="1245270"/>
            <a:ext cx="58737" cy="87312"/>
          </a:xfrm>
          <a:custGeom>
            <a:avLst/>
            <a:gdLst>
              <a:gd name="T0" fmla="*/ 35281887 w 37"/>
              <a:gd name="T1" fmla="*/ 136087658 h 55"/>
              <a:gd name="T2" fmla="*/ 35281887 w 37"/>
              <a:gd name="T3" fmla="*/ 136087658 h 55"/>
              <a:gd name="T4" fmla="*/ 90724853 w 37"/>
              <a:gd name="T5" fmla="*/ 55443120 h 55"/>
              <a:gd name="T6" fmla="*/ 35281887 w 37"/>
              <a:gd name="T7" fmla="*/ 0 h 55"/>
              <a:gd name="T8" fmla="*/ 0 w 37"/>
              <a:gd name="T9" fmla="*/ 80644538 h 55"/>
              <a:gd name="T10" fmla="*/ 0 w 37"/>
              <a:gd name="T11" fmla="*/ 80644538 h 55"/>
              <a:gd name="T12" fmla="*/ 0 w 37"/>
              <a:gd name="T13" fmla="*/ 80644538 h 55"/>
              <a:gd name="T14" fmla="*/ 0 w 37"/>
              <a:gd name="T15" fmla="*/ 80644538 h 55"/>
              <a:gd name="T16" fmla="*/ 0 w 37"/>
              <a:gd name="T17" fmla="*/ 80644538 h 55"/>
              <a:gd name="T18" fmla="*/ 35281887 w 37"/>
              <a:gd name="T19" fmla="*/ 136087658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5">
                <a:moveTo>
                  <a:pt x="14" y="54"/>
                </a:moveTo>
                <a:lnTo>
                  <a:pt x="14" y="54"/>
                </a:lnTo>
                <a:lnTo>
                  <a:pt x="36" y="22"/>
                </a:lnTo>
                <a:lnTo>
                  <a:pt x="14" y="0"/>
                </a:lnTo>
                <a:lnTo>
                  <a:pt x="0" y="32"/>
                </a:lnTo>
                <a:lnTo>
                  <a:pt x="14" y="5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25" name="Freeform 121"/>
          <p:cNvSpPr>
            <a:spLocks/>
          </p:cNvSpPr>
          <p:nvPr/>
        </p:nvSpPr>
        <p:spPr bwMode="auto">
          <a:xfrm>
            <a:off x="5591175" y="1296070"/>
            <a:ext cx="57150" cy="87312"/>
          </a:xfrm>
          <a:custGeom>
            <a:avLst/>
            <a:gdLst>
              <a:gd name="T0" fmla="*/ 52924075 w 36"/>
              <a:gd name="T1" fmla="*/ 136087658 h 55"/>
              <a:gd name="T2" fmla="*/ 52924075 w 36"/>
              <a:gd name="T3" fmla="*/ 136087658 h 55"/>
              <a:gd name="T4" fmla="*/ 88206263 w 36"/>
              <a:gd name="T5" fmla="*/ 55443120 h 55"/>
              <a:gd name="T6" fmla="*/ 52924075 w 36"/>
              <a:gd name="T7" fmla="*/ 0 h 55"/>
              <a:gd name="T8" fmla="*/ 0 w 36"/>
              <a:gd name="T9" fmla="*/ 80644538 h 55"/>
              <a:gd name="T10" fmla="*/ 0 w 36"/>
              <a:gd name="T11" fmla="*/ 108365304 h 55"/>
              <a:gd name="T12" fmla="*/ 0 w 36"/>
              <a:gd name="T13" fmla="*/ 80644538 h 55"/>
              <a:gd name="T14" fmla="*/ 0 w 36"/>
              <a:gd name="T15" fmla="*/ 80644538 h 55"/>
              <a:gd name="T16" fmla="*/ 0 w 36"/>
              <a:gd name="T17" fmla="*/ 108365304 h 55"/>
              <a:gd name="T18" fmla="*/ 52924075 w 36"/>
              <a:gd name="T19" fmla="*/ 136087658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55">
                <a:moveTo>
                  <a:pt x="21" y="54"/>
                </a:moveTo>
                <a:lnTo>
                  <a:pt x="21" y="54"/>
                </a:lnTo>
                <a:lnTo>
                  <a:pt x="35" y="22"/>
                </a:lnTo>
                <a:lnTo>
                  <a:pt x="21" y="0"/>
                </a:lnTo>
                <a:lnTo>
                  <a:pt x="0" y="32"/>
                </a:lnTo>
                <a:lnTo>
                  <a:pt x="0" y="43"/>
                </a:lnTo>
                <a:lnTo>
                  <a:pt x="0" y="32"/>
                </a:lnTo>
                <a:lnTo>
                  <a:pt x="0" y="43"/>
                </a:lnTo>
                <a:lnTo>
                  <a:pt x="21" y="5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26" name="Freeform 122"/>
          <p:cNvSpPr>
            <a:spLocks/>
          </p:cNvSpPr>
          <p:nvPr/>
        </p:nvSpPr>
        <p:spPr bwMode="auto">
          <a:xfrm>
            <a:off x="5567364" y="1364333"/>
            <a:ext cx="58737" cy="85725"/>
          </a:xfrm>
          <a:custGeom>
            <a:avLst/>
            <a:gdLst>
              <a:gd name="T0" fmla="*/ 55442966 w 37"/>
              <a:gd name="T1" fmla="*/ 133569075 h 54"/>
              <a:gd name="T2" fmla="*/ 55442966 w 37"/>
              <a:gd name="T3" fmla="*/ 133569075 h 54"/>
              <a:gd name="T4" fmla="*/ 90724853 w 37"/>
              <a:gd name="T5" fmla="*/ 27722513 h 54"/>
              <a:gd name="T6" fmla="*/ 37801228 w 37"/>
              <a:gd name="T7" fmla="*/ 0 h 54"/>
              <a:gd name="T8" fmla="*/ 0 w 37"/>
              <a:gd name="T9" fmla="*/ 80645000 h 54"/>
              <a:gd name="T10" fmla="*/ 0 w 37"/>
              <a:gd name="T11" fmla="*/ 80645000 h 54"/>
              <a:gd name="T12" fmla="*/ 0 w 37"/>
              <a:gd name="T13" fmla="*/ 80645000 h 54"/>
              <a:gd name="T14" fmla="*/ 0 w 37"/>
              <a:gd name="T15" fmla="*/ 80645000 h 54"/>
              <a:gd name="T16" fmla="*/ 0 w 37"/>
              <a:gd name="T17" fmla="*/ 80645000 h 54"/>
              <a:gd name="T18" fmla="*/ 55442966 w 37"/>
              <a:gd name="T19" fmla="*/ 13356907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4">
                <a:moveTo>
                  <a:pt x="22" y="53"/>
                </a:moveTo>
                <a:lnTo>
                  <a:pt x="22" y="53"/>
                </a:lnTo>
                <a:lnTo>
                  <a:pt x="36" y="11"/>
                </a:lnTo>
                <a:lnTo>
                  <a:pt x="15" y="0"/>
                </a:lnTo>
                <a:lnTo>
                  <a:pt x="0" y="32"/>
                </a:lnTo>
                <a:lnTo>
                  <a:pt x="22" y="5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27" name="Freeform 123"/>
          <p:cNvSpPr>
            <a:spLocks/>
          </p:cNvSpPr>
          <p:nvPr/>
        </p:nvSpPr>
        <p:spPr bwMode="auto">
          <a:xfrm>
            <a:off x="5545139" y="1415133"/>
            <a:ext cx="58737" cy="85725"/>
          </a:xfrm>
          <a:custGeom>
            <a:avLst/>
            <a:gdLst>
              <a:gd name="T0" fmla="*/ 52922037 w 37"/>
              <a:gd name="T1" fmla="*/ 133569075 h 54"/>
              <a:gd name="T2" fmla="*/ 52922037 w 37"/>
              <a:gd name="T3" fmla="*/ 133569075 h 54"/>
              <a:gd name="T4" fmla="*/ 90724853 w 37"/>
              <a:gd name="T5" fmla="*/ 52924075 h 54"/>
              <a:gd name="T6" fmla="*/ 35281887 w 37"/>
              <a:gd name="T7" fmla="*/ 0 h 54"/>
              <a:gd name="T8" fmla="*/ 0 w 37"/>
              <a:gd name="T9" fmla="*/ 105846563 h 54"/>
              <a:gd name="T10" fmla="*/ 0 w 37"/>
              <a:gd name="T11" fmla="*/ 105846563 h 54"/>
              <a:gd name="T12" fmla="*/ 0 w 37"/>
              <a:gd name="T13" fmla="*/ 105846563 h 54"/>
              <a:gd name="T14" fmla="*/ 0 w 37"/>
              <a:gd name="T15" fmla="*/ 105846563 h 54"/>
              <a:gd name="T16" fmla="*/ 0 w 37"/>
              <a:gd name="T17" fmla="*/ 105846563 h 54"/>
              <a:gd name="T18" fmla="*/ 52922037 w 37"/>
              <a:gd name="T19" fmla="*/ 13356907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4">
                <a:moveTo>
                  <a:pt x="21" y="53"/>
                </a:moveTo>
                <a:lnTo>
                  <a:pt x="21" y="53"/>
                </a:lnTo>
                <a:lnTo>
                  <a:pt x="36" y="21"/>
                </a:lnTo>
                <a:lnTo>
                  <a:pt x="14" y="0"/>
                </a:lnTo>
                <a:lnTo>
                  <a:pt x="0" y="42"/>
                </a:lnTo>
                <a:lnTo>
                  <a:pt x="21" y="5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28" name="Freeform 124"/>
          <p:cNvSpPr>
            <a:spLocks/>
          </p:cNvSpPr>
          <p:nvPr/>
        </p:nvSpPr>
        <p:spPr bwMode="auto">
          <a:xfrm>
            <a:off x="5521325" y="1481807"/>
            <a:ext cx="58738" cy="120650"/>
          </a:xfrm>
          <a:custGeom>
            <a:avLst/>
            <a:gdLst>
              <a:gd name="T0" fmla="*/ 20161422 w 37"/>
              <a:gd name="T1" fmla="*/ 161290000 h 76"/>
              <a:gd name="T2" fmla="*/ 73085947 w 37"/>
              <a:gd name="T3" fmla="*/ 136088438 h 76"/>
              <a:gd name="T4" fmla="*/ 90726397 w 37"/>
              <a:gd name="T5" fmla="*/ 27722513 h 76"/>
              <a:gd name="T6" fmla="*/ 37803459 w 37"/>
              <a:gd name="T7" fmla="*/ 0 h 76"/>
              <a:gd name="T8" fmla="*/ 0 w 37"/>
              <a:gd name="T9" fmla="*/ 108367513 h 76"/>
              <a:gd name="T10" fmla="*/ 55443909 w 37"/>
              <a:gd name="T11" fmla="*/ 80645000 h 76"/>
              <a:gd name="T12" fmla="*/ 20161422 w 37"/>
              <a:gd name="T13" fmla="*/ 161290000 h 76"/>
              <a:gd name="T14" fmla="*/ 55443909 w 37"/>
              <a:gd name="T15" fmla="*/ 189012513 h 76"/>
              <a:gd name="T16" fmla="*/ 73085947 w 37"/>
              <a:gd name="T17" fmla="*/ 136088438 h 76"/>
              <a:gd name="T18" fmla="*/ 20161422 w 37"/>
              <a:gd name="T19" fmla="*/ 16129000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76">
                <a:moveTo>
                  <a:pt x="8" y="64"/>
                </a:moveTo>
                <a:lnTo>
                  <a:pt x="29" y="54"/>
                </a:lnTo>
                <a:lnTo>
                  <a:pt x="36" y="11"/>
                </a:lnTo>
                <a:lnTo>
                  <a:pt x="15" y="0"/>
                </a:lnTo>
                <a:lnTo>
                  <a:pt x="0" y="43"/>
                </a:lnTo>
                <a:lnTo>
                  <a:pt x="22" y="32"/>
                </a:lnTo>
                <a:lnTo>
                  <a:pt x="8" y="64"/>
                </a:lnTo>
                <a:lnTo>
                  <a:pt x="22" y="75"/>
                </a:lnTo>
                <a:lnTo>
                  <a:pt x="29" y="54"/>
                </a:lnTo>
                <a:lnTo>
                  <a:pt x="8" y="6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29" name="Freeform 125"/>
          <p:cNvSpPr>
            <a:spLocks/>
          </p:cNvSpPr>
          <p:nvPr/>
        </p:nvSpPr>
        <p:spPr bwMode="auto">
          <a:xfrm>
            <a:off x="5521326" y="1516733"/>
            <a:ext cx="36513" cy="68263"/>
          </a:xfrm>
          <a:custGeom>
            <a:avLst/>
            <a:gdLst>
              <a:gd name="T0" fmla="*/ 0 w 23"/>
              <a:gd name="T1" fmla="*/ 80645591 h 43"/>
              <a:gd name="T2" fmla="*/ 0 w 23"/>
              <a:gd name="T3" fmla="*/ 80645591 h 43"/>
              <a:gd name="T4" fmla="*/ 20161526 w 23"/>
              <a:gd name="T5" fmla="*/ 105847338 h 43"/>
              <a:gd name="T6" fmla="*/ 55444197 w 23"/>
              <a:gd name="T7" fmla="*/ 25201747 h 43"/>
              <a:gd name="T8" fmla="*/ 20161526 w 23"/>
              <a:gd name="T9" fmla="*/ 0 h 43"/>
              <a:gd name="T10" fmla="*/ 20161526 w 23"/>
              <a:gd name="T11" fmla="*/ 0 h 43"/>
              <a:gd name="T12" fmla="*/ 20161526 w 23"/>
              <a:gd name="T13" fmla="*/ 0 h 43"/>
              <a:gd name="T14" fmla="*/ 20161526 w 23"/>
              <a:gd name="T15" fmla="*/ 0 h 43"/>
              <a:gd name="T16" fmla="*/ 20161526 w 23"/>
              <a:gd name="T17" fmla="*/ 0 h 43"/>
              <a:gd name="T18" fmla="*/ 0 w 23"/>
              <a:gd name="T19" fmla="*/ 80645591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43">
                <a:moveTo>
                  <a:pt x="0" y="32"/>
                </a:moveTo>
                <a:lnTo>
                  <a:pt x="0" y="32"/>
                </a:lnTo>
                <a:lnTo>
                  <a:pt x="8" y="42"/>
                </a:lnTo>
                <a:lnTo>
                  <a:pt x="22" y="10"/>
                </a:lnTo>
                <a:lnTo>
                  <a:pt x="8" y="0"/>
                </a:lnTo>
                <a:lnTo>
                  <a:pt x="0"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30" name="Freeform 126"/>
          <p:cNvSpPr>
            <a:spLocks/>
          </p:cNvSpPr>
          <p:nvPr/>
        </p:nvSpPr>
        <p:spPr bwMode="auto">
          <a:xfrm>
            <a:off x="5499101" y="1516732"/>
            <a:ext cx="36513" cy="52388"/>
          </a:xfrm>
          <a:custGeom>
            <a:avLst/>
            <a:gdLst>
              <a:gd name="T0" fmla="*/ 0 w 23"/>
              <a:gd name="T1" fmla="*/ 80645770 h 33"/>
              <a:gd name="T2" fmla="*/ 0 w 23"/>
              <a:gd name="T3" fmla="*/ 80645770 h 33"/>
              <a:gd name="T4" fmla="*/ 35282671 w 23"/>
              <a:gd name="T5" fmla="*/ 80645770 h 33"/>
              <a:gd name="T6" fmla="*/ 55444197 w 23"/>
              <a:gd name="T7" fmla="*/ 0 h 33"/>
              <a:gd name="T8" fmla="*/ 17642129 w 23"/>
              <a:gd name="T9" fmla="*/ 0 h 33"/>
              <a:gd name="T10" fmla="*/ 17642129 w 23"/>
              <a:gd name="T11" fmla="*/ 0 h 33"/>
              <a:gd name="T12" fmla="*/ 17642129 w 23"/>
              <a:gd name="T13" fmla="*/ 0 h 33"/>
              <a:gd name="T14" fmla="*/ 17642129 w 23"/>
              <a:gd name="T15" fmla="*/ 0 h 33"/>
              <a:gd name="T16" fmla="*/ 17642129 w 23"/>
              <a:gd name="T17" fmla="*/ 0 h 33"/>
              <a:gd name="T18" fmla="*/ 0 w 23"/>
              <a:gd name="T19" fmla="*/ 8064577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33">
                <a:moveTo>
                  <a:pt x="0" y="32"/>
                </a:moveTo>
                <a:lnTo>
                  <a:pt x="0" y="32"/>
                </a:lnTo>
                <a:lnTo>
                  <a:pt x="14" y="32"/>
                </a:lnTo>
                <a:lnTo>
                  <a:pt x="22" y="0"/>
                </a:lnTo>
                <a:lnTo>
                  <a:pt x="7" y="0"/>
                </a:lnTo>
                <a:lnTo>
                  <a:pt x="0"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31" name="Freeform 127"/>
          <p:cNvSpPr>
            <a:spLocks/>
          </p:cNvSpPr>
          <p:nvPr/>
        </p:nvSpPr>
        <p:spPr bwMode="auto">
          <a:xfrm>
            <a:off x="5487989" y="1499270"/>
            <a:ext cx="26987" cy="69850"/>
          </a:xfrm>
          <a:custGeom>
            <a:avLst/>
            <a:gdLst>
              <a:gd name="T0" fmla="*/ 0 w 17"/>
              <a:gd name="T1" fmla="*/ 80645000 h 44"/>
              <a:gd name="T2" fmla="*/ 0 w 17"/>
              <a:gd name="T3" fmla="*/ 80645000 h 44"/>
              <a:gd name="T4" fmla="*/ 20160876 w 17"/>
              <a:gd name="T5" fmla="*/ 108367513 h 44"/>
              <a:gd name="T6" fmla="*/ 40321753 w 17"/>
              <a:gd name="T7" fmla="*/ 27722513 h 44"/>
              <a:gd name="T8" fmla="*/ 20160876 w 17"/>
              <a:gd name="T9" fmla="*/ 0 h 44"/>
              <a:gd name="T10" fmla="*/ 20160876 w 17"/>
              <a:gd name="T11" fmla="*/ 0 h 44"/>
              <a:gd name="T12" fmla="*/ 20160876 w 17"/>
              <a:gd name="T13" fmla="*/ 0 h 44"/>
              <a:gd name="T14" fmla="*/ 20160876 w 17"/>
              <a:gd name="T15" fmla="*/ 0 h 44"/>
              <a:gd name="T16" fmla="*/ 20160876 w 17"/>
              <a:gd name="T17" fmla="*/ 0 h 44"/>
              <a:gd name="T18" fmla="*/ 0 w 17"/>
              <a:gd name="T19" fmla="*/ 8064500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44">
                <a:moveTo>
                  <a:pt x="0" y="32"/>
                </a:moveTo>
                <a:lnTo>
                  <a:pt x="0" y="32"/>
                </a:lnTo>
                <a:lnTo>
                  <a:pt x="8" y="43"/>
                </a:lnTo>
                <a:lnTo>
                  <a:pt x="16" y="11"/>
                </a:lnTo>
                <a:lnTo>
                  <a:pt x="8" y="0"/>
                </a:lnTo>
                <a:lnTo>
                  <a:pt x="0"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32" name="Freeform 128"/>
          <p:cNvSpPr>
            <a:spLocks/>
          </p:cNvSpPr>
          <p:nvPr/>
        </p:nvSpPr>
        <p:spPr bwMode="auto">
          <a:xfrm>
            <a:off x="5465764" y="1481807"/>
            <a:ext cx="34925" cy="69850"/>
          </a:xfrm>
          <a:custGeom>
            <a:avLst/>
            <a:gdLst>
              <a:gd name="T0" fmla="*/ 0 w 22"/>
              <a:gd name="T1" fmla="*/ 108367513 h 44"/>
              <a:gd name="T2" fmla="*/ 0 w 22"/>
              <a:gd name="T3" fmla="*/ 108367513 h 44"/>
              <a:gd name="T4" fmla="*/ 35282188 w 22"/>
              <a:gd name="T5" fmla="*/ 108367513 h 44"/>
              <a:gd name="T6" fmla="*/ 52924075 w 22"/>
              <a:gd name="T7" fmla="*/ 27722513 h 44"/>
              <a:gd name="T8" fmla="*/ 17641888 w 22"/>
              <a:gd name="T9" fmla="*/ 0 h 44"/>
              <a:gd name="T10" fmla="*/ 17641888 w 22"/>
              <a:gd name="T11" fmla="*/ 0 h 44"/>
              <a:gd name="T12" fmla="*/ 0 w 22"/>
              <a:gd name="T13" fmla="*/ 108367513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44">
                <a:moveTo>
                  <a:pt x="0" y="43"/>
                </a:moveTo>
                <a:lnTo>
                  <a:pt x="0" y="43"/>
                </a:lnTo>
                <a:lnTo>
                  <a:pt x="14" y="43"/>
                </a:lnTo>
                <a:lnTo>
                  <a:pt x="21" y="11"/>
                </a:lnTo>
                <a:lnTo>
                  <a:pt x="7" y="0"/>
                </a:lnTo>
                <a:lnTo>
                  <a:pt x="0"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33" name="Freeform 129"/>
          <p:cNvSpPr>
            <a:spLocks/>
          </p:cNvSpPr>
          <p:nvPr/>
        </p:nvSpPr>
        <p:spPr bwMode="auto">
          <a:xfrm>
            <a:off x="5441951" y="1481807"/>
            <a:ext cx="36513" cy="69850"/>
          </a:xfrm>
          <a:custGeom>
            <a:avLst/>
            <a:gdLst>
              <a:gd name="T0" fmla="*/ 0 w 23"/>
              <a:gd name="T1" fmla="*/ 80645000 h 44"/>
              <a:gd name="T2" fmla="*/ 0 w 23"/>
              <a:gd name="T3" fmla="*/ 80645000 h 44"/>
              <a:gd name="T4" fmla="*/ 37803655 w 23"/>
              <a:gd name="T5" fmla="*/ 108367513 h 44"/>
              <a:gd name="T6" fmla="*/ 55444197 w 23"/>
              <a:gd name="T7" fmla="*/ 0 h 44"/>
              <a:gd name="T8" fmla="*/ 17642129 w 23"/>
              <a:gd name="T9" fmla="*/ 0 h 44"/>
              <a:gd name="T10" fmla="*/ 17642129 w 23"/>
              <a:gd name="T11" fmla="*/ 0 h 44"/>
              <a:gd name="T12" fmla="*/ 17642129 w 23"/>
              <a:gd name="T13" fmla="*/ 0 h 44"/>
              <a:gd name="T14" fmla="*/ 17642129 w 23"/>
              <a:gd name="T15" fmla="*/ 0 h 44"/>
              <a:gd name="T16" fmla="*/ 17642129 w 23"/>
              <a:gd name="T17" fmla="*/ 0 h 44"/>
              <a:gd name="T18" fmla="*/ 0 w 23"/>
              <a:gd name="T19" fmla="*/ 8064500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44">
                <a:moveTo>
                  <a:pt x="0" y="32"/>
                </a:moveTo>
                <a:lnTo>
                  <a:pt x="0" y="32"/>
                </a:lnTo>
                <a:lnTo>
                  <a:pt x="15" y="43"/>
                </a:lnTo>
                <a:lnTo>
                  <a:pt x="22" y="0"/>
                </a:lnTo>
                <a:lnTo>
                  <a:pt x="7" y="0"/>
                </a:lnTo>
                <a:lnTo>
                  <a:pt x="0"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34" name="Freeform 130"/>
          <p:cNvSpPr>
            <a:spLocks/>
          </p:cNvSpPr>
          <p:nvPr/>
        </p:nvSpPr>
        <p:spPr bwMode="auto">
          <a:xfrm>
            <a:off x="5419726" y="1481807"/>
            <a:ext cx="34925" cy="52388"/>
          </a:xfrm>
          <a:custGeom>
            <a:avLst/>
            <a:gdLst>
              <a:gd name="T0" fmla="*/ 17641888 w 22"/>
              <a:gd name="T1" fmla="*/ 80645770 h 33"/>
              <a:gd name="T2" fmla="*/ 0 w 22"/>
              <a:gd name="T3" fmla="*/ 80645770 h 33"/>
              <a:gd name="T4" fmla="*/ 35282188 w 22"/>
              <a:gd name="T5" fmla="*/ 80645770 h 33"/>
              <a:gd name="T6" fmla="*/ 52924075 w 22"/>
              <a:gd name="T7" fmla="*/ 0 h 33"/>
              <a:gd name="T8" fmla="*/ 17641888 w 22"/>
              <a:gd name="T9" fmla="*/ 0 h 33"/>
              <a:gd name="T10" fmla="*/ 17641888 w 22"/>
              <a:gd name="T11" fmla="*/ 0 h 33"/>
              <a:gd name="T12" fmla="*/ 17641888 w 22"/>
              <a:gd name="T13" fmla="*/ 0 h 33"/>
              <a:gd name="T14" fmla="*/ 17641888 w 22"/>
              <a:gd name="T15" fmla="*/ 0 h 33"/>
              <a:gd name="T16" fmla="*/ 17641888 w 22"/>
              <a:gd name="T17" fmla="*/ 0 h 33"/>
              <a:gd name="T18" fmla="*/ 17641888 w 22"/>
              <a:gd name="T19" fmla="*/ 8064577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33">
                <a:moveTo>
                  <a:pt x="7" y="32"/>
                </a:moveTo>
                <a:lnTo>
                  <a:pt x="0" y="32"/>
                </a:lnTo>
                <a:lnTo>
                  <a:pt x="14" y="32"/>
                </a:lnTo>
                <a:lnTo>
                  <a:pt x="21" y="0"/>
                </a:lnTo>
                <a:lnTo>
                  <a:pt x="7" y="0"/>
                </a:lnTo>
                <a:lnTo>
                  <a:pt x="7"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35" name="Freeform 131"/>
          <p:cNvSpPr>
            <a:spLocks/>
          </p:cNvSpPr>
          <p:nvPr/>
        </p:nvSpPr>
        <p:spPr bwMode="auto">
          <a:xfrm>
            <a:off x="5408614" y="1481807"/>
            <a:ext cx="26987" cy="52388"/>
          </a:xfrm>
          <a:custGeom>
            <a:avLst/>
            <a:gdLst>
              <a:gd name="T0" fmla="*/ 0 w 17"/>
              <a:gd name="T1" fmla="*/ 80645770 h 33"/>
              <a:gd name="T2" fmla="*/ 0 w 17"/>
              <a:gd name="T3" fmla="*/ 80645770 h 33"/>
              <a:gd name="T4" fmla="*/ 40321753 w 17"/>
              <a:gd name="T5" fmla="*/ 80645770 h 33"/>
              <a:gd name="T6" fmla="*/ 40321753 w 17"/>
              <a:gd name="T7" fmla="*/ 0 h 33"/>
              <a:gd name="T8" fmla="*/ 0 w 17"/>
              <a:gd name="T9" fmla="*/ 0 h 33"/>
              <a:gd name="T10" fmla="*/ 0 w 17"/>
              <a:gd name="T11" fmla="*/ 0 h 33"/>
              <a:gd name="T12" fmla="*/ 0 w 17"/>
              <a:gd name="T13" fmla="*/ 8064577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33">
                <a:moveTo>
                  <a:pt x="0" y="32"/>
                </a:moveTo>
                <a:lnTo>
                  <a:pt x="0" y="32"/>
                </a:lnTo>
                <a:lnTo>
                  <a:pt x="16" y="32"/>
                </a:lnTo>
                <a:lnTo>
                  <a:pt x="16" y="0"/>
                </a:lnTo>
                <a:lnTo>
                  <a:pt x="0" y="0"/>
                </a:lnTo>
                <a:lnTo>
                  <a:pt x="0"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36" name="Freeform 132"/>
          <p:cNvSpPr>
            <a:spLocks/>
          </p:cNvSpPr>
          <p:nvPr/>
        </p:nvSpPr>
        <p:spPr bwMode="auto">
          <a:xfrm>
            <a:off x="5384800" y="1465933"/>
            <a:ext cx="26988" cy="68263"/>
          </a:xfrm>
          <a:custGeom>
            <a:avLst/>
            <a:gdLst>
              <a:gd name="T0" fmla="*/ 0 w 17"/>
              <a:gd name="T1" fmla="*/ 105847338 h 43"/>
              <a:gd name="T2" fmla="*/ 0 w 17"/>
              <a:gd name="T3" fmla="*/ 105847338 h 43"/>
              <a:gd name="T4" fmla="*/ 40323247 w 17"/>
              <a:gd name="T5" fmla="*/ 105847338 h 43"/>
              <a:gd name="T6" fmla="*/ 40323247 w 17"/>
              <a:gd name="T7" fmla="*/ 25201747 h 43"/>
              <a:gd name="T8" fmla="*/ 0 w 17"/>
              <a:gd name="T9" fmla="*/ 0 h 43"/>
              <a:gd name="T10" fmla="*/ 0 w 17"/>
              <a:gd name="T11" fmla="*/ 0 h 43"/>
              <a:gd name="T12" fmla="*/ 0 w 17"/>
              <a:gd name="T13" fmla="*/ 0 h 43"/>
              <a:gd name="T14" fmla="*/ 0 w 17"/>
              <a:gd name="T15" fmla="*/ 0 h 43"/>
              <a:gd name="T16" fmla="*/ 0 w 17"/>
              <a:gd name="T17" fmla="*/ 0 h 43"/>
              <a:gd name="T18" fmla="*/ 0 w 17"/>
              <a:gd name="T19" fmla="*/ 10584733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43">
                <a:moveTo>
                  <a:pt x="0" y="42"/>
                </a:moveTo>
                <a:lnTo>
                  <a:pt x="0" y="42"/>
                </a:lnTo>
                <a:lnTo>
                  <a:pt x="16" y="42"/>
                </a:lnTo>
                <a:lnTo>
                  <a:pt x="16" y="10"/>
                </a:lnTo>
                <a:lnTo>
                  <a:pt x="0" y="0"/>
                </a:lnTo>
                <a:lnTo>
                  <a:pt x="0" y="4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37" name="Freeform 133"/>
          <p:cNvSpPr>
            <a:spLocks/>
          </p:cNvSpPr>
          <p:nvPr/>
        </p:nvSpPr>
        <p:spPr bwMode="auto">
          <a:xfrm>
            <a:off x="5351464" y="1465933"/>
            <a:ext cx="34925" cy="68263"/>
          </a:xfrm>
          <a:custGeom>
            <a:avLst/>
            <a:gdLst>
              <a:gd name="T0" fmla="*/ 0 w 22"/>
              <a:gd name="T1" fmla="*/ 105847338 h 43"/>
              <a:gd name="T2" fmla="*/ 0 w 22"/>
              <a:gd name="T3" fmla="*/ 105847338 h 43"/>
              <a:gd name="T4" fmla="*/ 52924075 w 22"/>
              <a:gd name="T5" fmla="*/ 105847338 h 43"/>
              <a:gd name="T6" fmla="*/ 52924075 w 22"/>
              <a:gd name="T7" fmla="*/ 0 h 43"/>
              <a:gd name="T8" fmla="*/ 0 w 22"/>
              <a:gd name="T9" fmla="*/ 25201747 h 43"/>
              <a:gd name="T10" fmla="*/ 0 w 22"/>
              <a:gd name="T11" fmla="*/ 25201747 h 43"/>
              <a:gd name="T12" fmla="*/ 0 w 22"/>
              <a:gd name="T13" fmla="*/ 25201747 h 43"/>
              <a:gd name="T14" fmla="*/ 0 w 22"/>
              <a:gd name="T15" fmla="*/ 25201747 h 43"/>
              <a:gd name="T16" fmla="*/ 0 w 22"/>
              <a:gd name="T17" fmla="*/ 25201747 h 43"/>
              <a:gd name="T18" fmla="*/ 0 w 22"/>
              <a:gd name="T19" fmla="*/ 10584733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43">
                <a:moveTo>
                  <a:pt x="0" y="42"/>
                </a:moveTo>
                <a:lnTo>
                  <a:pt x="0" y="42"/>
                </a:lnTo>
                <a:lnTo>
                  <a:pt x="21" y="42"/>
                </a:lnTo>
                <a:lnTo>
                  <a:pt x="21" y="0"/>
                </a:lnTo>
                <a:lnTo>
                  <a:pt x="0" y="10"/>
                </a:lnTo>
                <a:lnTo>
                  <a:pt x="0" y="4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38" name="Freeform 134"/>
          <p:cNvSpPr>
            <a:spLocks/>
          </p:cNvSpPr>
          <p:nvPr/>
        </p:nvSpPr>
        <p:spPr bwMode="auto">
          <a:xfrm>
            <a:off x="5305426" y="1481807"/>
            <a:ext cx="47625" cy="52388"/>
          </a:xfrm>
          <a:custGeom>
            <a:avLst/>
            <a:gdLst>
              <a:gd name="T0" fmla="*/ 17641888 w 30"/>
              <a:gd name="T1" fmla="*/ 80645770 h 33"/>
              <a:gd name="T2" fmla="*/ 17641888 w 30"/>
              <a:gd name="T3" fmla="*/ 80645770 h 33"/>
              <a:gd name="T4" fmla="*/ 73085325 w 30"/>
              <a:gd name="T5" fmla="*/ 80645770 h 33"/>
              <a:gd name="T6" fmla="*/ 73085325 w 30"/>
              <a:gd name="T7" fmla="*/ 0 h 33"/>
              <a:gd name="T8" fmla="*/ 17641888 w 30"/>
              <a:gd name="T9" fmla="*/ 0 h 33"/>
              <a:gd name="T10" fmla="*/ 0 w 30"/>
              <a:gd name="T11" fmla="*/ 0 h 33"/>
              <a:gd name="T12" fmla="*/ 17641888 w 30"/>
              <a:gd name="T13" fmla="*/ 0 h 33"/>
              <a:gd name="T14" fmla="*/ 0 w 30"/>
              <a:gd name="T15" fmla="*/ 0 h 33"/>
              <a:gd name="T16" fmla="*/ 0 w 30"/>
              <a:gd name="T17" fmla="*/ 0 h 33"/>
              <a:gd name="T18" fmla="*/ 17641888 w 30"/>
              <a:gd name="T19" fmla="*/ 8064577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33">
                <a:moveTo>
                  <a:pt x="7" y="32"/>
                </a:moveTo>
                <a:lnTo>
                  <a:pt x="7" y="32"/>
                </a:lnTo>
                <a:lnTo>
                  <a:pt x="29" y="32"/>
                </a:lnTo>
                <a:lnTo>
                  <a:pt x="29" y="0"/>
                </a:lnTo>
                <a:lnTo>
                  <a:pt x="7" y="0"/>
                </a:lnTo>
                <a:lnTo>
                  <a:pt x="0" y="0"/>
                </a:lnTo>
                <a:lnTo>
                  <a:pt x="7" y="0"/>
                </a:lnTo>
                <a:lnTo>
                  <a:pt x="0" y="0"/>
                </a:lnTo>
                <a:lnTo>
                  <a:pt x="7"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39" name="Freeform 135"/>
          <p:cNvSpPr>
            <a:spLocks/>
          </p:cNvSpPr>
          <p:nvPr/>
        </p:nvSpPr>
        <p:spPr bwMode="auto">
          <a:xfrm>
            <a:off x="5270501" y="1481807"/>
            <a:ext cx="47625" cy="69850"/>
          </a:xfrm>
          <a:custGeom>
            <a:avLst/>
            <a:gdLst>
              <a:gd name="T0" fmla="*/ 20161250 w 30"/>
              <a:gd name="T1" fmla="*/ 108367513 h 44"/>
              <a:gd name="T2" fmla="*/ 20161250 w 30"/>
              <a:gd name="T3" fmla="*/ 108367513 h 44"/>
              <a:gd name="T4" fmla="*/ 73085325 w 30"/>
              <a:gd name="T5" fmla="*/ 80645000 h 44"/>
              <a:gd name="T6" fmla="*/ 55443438 w 30"/>
              <a:gd name="T7" fmla="*/ 0 h 44"/>
              <a:gd name="T8" fmla="*/ 0 w 30"/>
              <a:gd name="T9" fmla="*/ 27722513 h 44"/>
              <a:gd name="T10" fmla="*/ 0 w 30"/>
              <a:gd name="T11" fmla="*/ 27722513 h 44"/>
              <a:gd name="T12" fmla="*/ 0 w 30"/>
              <a:gd name="T13" fmla="*/ 27722513 h 44"/>
              <a:gd name="T14" fmla="*/ 0 w 30"/>
              <a:gd name="T15" fmla="*/ 27722513 h 44"/>
              <a:gd name="T16" fmla="*/ 0 w 30"/>
              <a:gd name="T17" fmla="*/ 27722513 h 44"/>
              <a:gd name="T18" fmla="*/ 20161250 w 30"/>
              <a:gd name="T19" fmla="*/ 108367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4">
                <a:moveTo>
                  <a:pt x="8" y="43"/>
                </a:moveTo>
                <a:lnTo>
                  <a:pt x="8" y="43"/>
                </a:lnTo>
                <a:lnTo>
                  <a:pt x="29" y="32"/>
                </a:lnTo>
                <a:lnTo>
                  <a:pt x="22" y="0"/>
                </a:lnTo>
                <a:lnTo>
                  <a:pt x="0" y="11"/>
                </a:lnTo>
                <a:lnTo>
                  <a:pt x="8"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40" name="Freeform 136"/>
          <p:cNvSpPr>
            <a:spLocks/>
          </p:cNvSpPr>
          <p:nvPr/>
        </p:nvSpPr>
        <p:spPr bwMode="auto">
          <a:xfrm>
            <a:off x="5237164" y="1499270"/>
            <a:ext cx="47625" cy="69850"/>
          </a:xfrm>
          <a:custGeom>
            <a:avLst/>
            <a:gdLst>
              <a:gd name="T0" fmla="*/ 35282188 w 30"/>
              <a:gd name="T1" fmla="*/ 108367513 h 44"/>
              <a:gd name="T2" fmla="*/ 35282188 w 30"/>
              <a:gd name="T3" fmla="*/ 108367513 h 44"/>
              <a:gd name="T4" fmla="*/ 73085325 w 30"/>
              <a:gd name="T5" fmla="*/ 80645000 h 44"/>
              <a:gd name="T6" fmla="*/ 52924075 w 30"/>
              <a:gd name="T7" fmla="*/ 0 h 44"/>
              <a:gd name="T8" fmla="*/ 0 w 30"/>
              <a:gd name="T9" fmla="*/ 27722513 h 44"/>
              <a:gd name="T10" fmla="*/ 0 w 30"/>
              <a:gd name="T11" fmla="*/ 27722513 h 44"/>
              <a:gd name="T12" fmla="*/ 0 w 30"/>
              <a:gd name="T13" fmla="*/ 27722513 h 44"/>
              <a:gd name="T14" fmla="*/ 0 w 30"/>
              <a:gd name="T15" fmla="*/ 27722513 h 44"/>
              <a:gd name="T16" fmla="*/ 0 w 30"/>
              <a:gd name="T17" fmla="*/ 27722513 h 44"/>
              <a:gd name="T18" fmla="*/ 35282188 w 30"/>
              <a:gd name="T19" fmla="*/ 108367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4">
                <a:moveTo>
                  <a:pt x="14" y="43"/>
                </a:moveTo>
                <a:lnTo>
                  <a:pt x="14" y="43"/>
                </a:lnTo>
                <a:lnTo>
                  <a:pt x="29" y="32"/>
                </a:lnTo>
                <a:lnTo>
                  <a:pt x="21" y="0"/>
                </a:lnTo>
                <a:lnTo>
                  <a:pt x="0" y="11"/>
                </a:lnTo>
                <a:lnTo>
                  <a:pt x="14"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41" name="Freeform 137"/>
          <p:cNvSpPr>
            <a:spLocks/>
          </p:cNvSpPr>
          <p:nvPr/>
        </p:nvSpPr>
        <p:spPr bwMode="auto">
          <a:xfrm>
            <a:off x="5202239" y="1516733"/>
            <a:ext cx="58737" cy="68263"/>
          </a:xfrm>
          <a:custGeom>
            <a:avLst/>
            <a:gdLst>
              <a:gd name="T0" fmla="*/ 37801228 w 37"/>
              <a:gd name="T1" fmla="*/ 105847338 h 43"/>
              <a:gd name="T2" fmla="*/ 37801228 w 37"/>
              <a:gd name="T3" fmla="*/ 105847338 h 43"/>
              <a:gd name="T4" fmla="*/ 90724853 w 37"/>
              <a:gd name="T5" fmla="*/ 80645591 h 43"/>
              <a:gd name="T6" fmla="*/ 55442966 w 37"/>
              <a:gd name="T7" fmla="*/ 0 h 43"/>
              <a:gd name="T8" fmla="*/ 17640150 w 37"/>
              <a:gd name="T9" fmla="*/ 25201747 h 43"/>
              <a:gd name="T10" fmla="*/ 0 w 37"/>
              <a:gd name="T11" fmla="*/ 25201747 h 43"/>
              <a:gd name="T12" fmla="*/ 17640150 w 37"/>
              <a:gd name="T13" fmla="*/ 25201747 h 43"/>
              <a:gd name="T14" fmla="*/ 0 w 37"/>
              <a:gd name="T15" fmla="*/ 25201747 h 43"/>
              <a:gd name="T16" fmla="*/ 0 w 37"/>
              <a:gd name="T17" fmla="*/ 25201747 h 43"/>
              <a:gd name="T18" fmla="*/ 37801228 w 37"/>
              <a:gd name="T19" fmla="*/ 10584733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43">
                <a:moveTo>
                  <a:pt x="15" y="42"/>
                </a:moveTo>
                <a:lnTo>
                  <a:pt x="15" y="42"/>
                </a:lnTo>
                <a:lnTo>
                  <a:pt x="36" y="32"/>
                </a:lnTo>
                <a:lnTo>
                  <a:pt x="22" y="0"/>
                </a:lnTo>
                <a:lnTo>
                  <a:pt x="7" y="10"/>
                </a:lnTo>
                <a:lnTo>
                  <a:pt x="0" y="10"/>
                </a:lnTo>
                <a:lnTo>
                  <a:pt x="7" y="10"/>
                </a:lnTo>
                <a:lnTo>
                  <a:pt x="0" y="10"/>
                </a:lnTo>
                <a:lnTo>
                  <a:pt x="15" y="4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42" name="Freeform 138"/>
          <p:cNvSpPr>
            <a:spLocks/>
          </p:cNvSpPr>
          <p:nvPr/>
        </p:nvSpPr>
        <p:spPr bwMode="auto">
          <a:xfrm>
            <a:off x="5180014" y="1532608"/>
            <a:ext cx="47625" cy="87313"/>
          </a:xfrm>
          <a:custGeom>
            <a:avLst/>
            <a:gdLst>
              <a:gd name="T0" fmla="*/ 35282188 w 30"/>
              <a:gd name="T1" fmla="*/ 136089217 h 55"/>
              <a:gd name="T2" fmla="*/ 35282188 w 30"/>
              <a:gd name="T3" fmla="*/ 136089217 h 55"/>
              <a:gd name="T4" fmla="*/ 73085325 w 30"/>
              <a:gd name="T5" fmla="*/ 80645462 h 55"/>
              <a:gd name="T6" fmla="*/ 35282188 w 30"/>
              <a:gd name="T7" fmla="*/ 0 h 55"/>
              <a:gd name="T8" fmla="*/ 0 w 30"/>
              <a:gd name="T9" fmla="*/ 55443755 h 55"/>
              <a:gd name="T10" fmla="*/ 0 w 30"/>
              <a:gd name="T11" fmla="*/ 55443755 h 55"/>
              <a:gd name="T12" fmla="*/ 0 w 30"/>
              <a:gd name="T13" fmla="*/ 55443755 h 55"/>
              <a:gd name="T14" fmla="*/ 0 w 30"/>
              <a:gd name="T15" fmla="*/ 55443755 h 55"/>
              <a:gd name="T16" fmla="*/ 0 w 30"/>
              <a:gd name="T17" fmla="*/ 55443755 h 55"/>
              <a:gd name="T18" fmla="*/ 35282188 w 30"/>
              <a:gd name="T19" fmla="*/ 13608921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55">
                <a:moveTo>
                  <a:pt x="14" y="54"/>
                </a:moveTo>
                <a:lnTo>
                  <a:pt x="14" y="54"/>
                </a:lnTo>
                <a:lnTo>
                  <a:pt x="29" y="32"/>
                </a:lnTo>
                <a:lnTo>
                  <a:pt x="14" y="0"/>
                </a:lnTo>
                <a:lnTo>
                  <a:pt x="0" y="22"/>
                </a:lnTo>
                <a:lnTo>
                  <a:pt x="14" y="5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43" name="Freeform 139"/>
          <p:cNvSpPr>
            <a:spLocks/>
          </p:cNvSpPr>
          <p:nvPr/>
        </p:nvSpPr>
        <p:spPr bwMode="auto">
          <a:xfrm>
            <a:off x="5145089" y="1567533"/>
            <a:ext cx="58737" cy="68263"/>
          </a:xfrm>
          <a:custGeom>
            <a:avLst/>
            <a:gdLst>
              <a:gd name="T0" fmla="*/ 55442966 w 37"/>
              <a:gd name="T1" fmla="*/ 105847338 h 43"/>
              <a:gd name="T2" fmla="*/ 37801228 w 37"/>
              <a:gd name="T3" fmla="*/ 105847338 h 43"/>
              <a:gd name="T4" fmla="*/ 90724853 w 37"/>
              <a:gd name="T5" fmla="*/ 80645591 h 43"/>
              <a:gd name="T6" fmla="*/ 55442966 w 37"/>
              <a:gd name="T7" fmla="*/ 0 h 43"/>
              <a:gd name="T8" fmla="*/ 0 w 37"/>
              <a:gd name="T9" fmla="*/ 52924463 h 43"/>
              <a:gd name="T10" fmla="*/ 0 w 37"/>
              <a:gd name="T11" fmla="*/ 52924463 h 43"/>
              <a:gd name="T12" fmla="*/ 0 w 37"/>
              <a:gd name="T13" fmla="*/ 52924463 h 43"/>
              <a:gd name="T14" fmla="*/ 0 w 37"/>
              <a:gd name="T15" fmla="*/ 52924463 h 43"/>
              <a:gd name="T16" fmla="*/ 0 w 37"/>
              <a:gd name="T17" fmla="*/ 52924463 h 43"/>
              <a:gd name="T18" fmla="*/ 55442966 w 37"/>
              <a:gd name="T19" fmla="*/ 10584733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43">
                <a:moveTo>
                  <a:pt x="22" y="42"/>
                </a:moveTo>
                <a:lnTo>
                  <a:pt x="15" y="42"/>
                </a:lnTo>
                <a:lnTo>
                  <a:pt x="36" y="32"/>
                </a:lnTo>
                <a:lnTo>
                  <a:pt x="22" y="0"/>
                </a:lnTo>
                <a:lnTo>
                  <a:pt x="0" y="21"/>
                </a:lnTo>
                <a:lnTo>
                  <a:pt x="22" y="4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44" name="Freeform 140"/>
          <p:cNvSpPr>
            <a:spLocks/>
          </p:cNvSpPr>
          <p:nvPr/>
        </p:nvSpPr>
        <p:spPr bwMode="auto">
          <a:xfrm>
            <a:off x="5122864" y="1600870"/>
            <a:ext cx="58737" cy="68262"/>
          </a:xfrm>
          <a:custGeom>
            <a:avLst/>
            <a:gdLst>
              <a:gd name="T0" fmla="*/ 35281887 w 37"/>
              <a:gd name="T1" fmla="*/ 105845787 h 43"/>
              <a:gd name="T2" fmla="*/ 35281887 w 37"/>
              <a:gd name="T3" fmla="*/ 105845787 h 43"/>
              <a:gd name="T4" fmla="*/ 90724853 w 37"/>
              <a:gd name="T5" fmla="*/ 52922100 h 43"/>
              <a:gd name="T6" fmla="*/ 35281887 w 37"/>
              <a:gd name="T7" fmla="*/ 0 h 43"/>
              <a:gd name="T8" fmla="*/ 0 w 37"/>
              <a:gd name="T9" fmla="*/ 52922100 h 43"/>
              <a:gd name="T10" fmla="*/ 0 w 37"/>
              <a:gd name="T11" fmla="*/ 52922100 h 43"/>
              <a:gd name="T12" fmla="*/ 0 w 37"/>
              <a:gd name="T13" fmla="*/ 52922100 h 43"/>
              <a:gd name="T14" fmla="*/ 0 w 37"/>
              <a:gd name="T15" fmla="*/ 52922100 h 43"/>
              <a:gd name="T16" fmla="*/ 0 w 37"/>
              <a:gd name="T17" fmla="*/ 52922100 h 43"/>
              <a:gd name="T18" fmla="*/ 35281887 w 37"/>
              <a:gd name="T19" fmla="*/ 105845787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43">
                <a:moveTo>
                  <a:pt x="14" y="42"/>
                </a:moveTo>
                <a:lnTo>
                  <a:pt x="14" y="42"/>
                </a:lnTo>
                <a:lnTo>
                  <a:pt x="36" y="21"/>
                </a:lnTo>
                <a:lnTo>
                  <a:pt x="14" y="0"/>
                </a:lnTo>
                <a:lnTo>
                  <a:pt x="0" y="21"/>
                </a:lnTo>
                <a:lnTo>
                  <a:pt x="14" y="4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45" name="Freeform 141"/>
          <p:cNvSpPr>
            <a:spLocks/>
          </p:cNvSpPr>
          <p:nvPr/>
        </p:nvSpPr>
        <p:spPr bwMode="auto">
          <a:xfrm>
            <a:off x="5100639" y="1634207"/>
            <a:ext cx="46037" cy="69850"/>
          </a:xfrm>
          <a:custGeom>
            <a:avLst/>
            <a:gdLst>
              <a:gd name="T0" fmla="*/ 52921913 w 29"/>
              <a:gd name="T1" fmla="*/ 108367513 h 44"/>
              <a:gd name="T2" fmla="*/ 35281804 w 29"/>
              <a:gd name="T3" fmla="*/ 108367513 h 44"/>
              <a:gd name="T4" fmla="*/ 70563609 w 29"/>
              <a:gd name="T5" fmla="*/ 52924075 h 44"/>
              <a:gd name="T6" fmla="*/ 35281804 w 29"/>
              <a:gd name="T7" fmla="*/ 0 h 44"/>
              <a:gd name="T8" fmla="*/ 0 w 29"/>
              <a:gd name="T9" fmla="*/ 52924075 h 44"/>
              <a:gd name="T10" fmla="*/ 0 w 29"/>
              <a:gd name="T11" fmla="*/ 52924075 h 44"/>
              <a:gd name="T12" fmla="*/ 0 w 29"/>
              <a:gd name="T13" fmla="*/ 52924075 h 44"/>
              <a:gd name="T14" fmla="*/ 0 w 29"/>
              <a:gd name="T15" fmla="*/ 52924075 h 44"/>
              <a:gd name="T16" fmla="*/ 0 w 29"/>
              <a:gd name="T17" fmla="*/ 52924075 h 44"/>
              <a:gd name="T18" fmla="*/ 52921913 w 29"/>
              <a:gd name="T19" fmla="*/ 108367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44">
                <a:moveTo>
                  <a:pt x="21" y="43"/>
                </a:moveTo>
                <a:lnTo>
                  <a:pt x="14" y="43"/>
                </a:lnTo>
                <a:lnTo>
                  <a:pt x="28" y="21"/>
                </a:lnTo>
                <a:lnTo>
                  <a:pt x="14" y="0"/>
                </a:lnTo>
                <a:lnTo>
                  <a:pt x="0" y="21"/>
                </a:lnTo>
                <a:lnTo>
                  <a:pt x="21"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46" name="Freeform 142"/>
          <p:cNvSpPr>
            <a:spLocks/>
          </p:cNvSpPr>
          <p:nvPr/>
        </p:nvSpPr>
        <p:spPr bwMode="auto">
          <a:xfrm>
            <a:off x="5076825" y="1667545"/>
            <a:ext cx="58738" cy="87312"/>
          </a:xfrm>
          <a:custGeom>
            <a:avLst/>
            <a:gdLst>
              <a:gd name="T0" fmla="*/ 55443909 w 37"/>
              <a:gd name="T1" fmla="*/ 136087658 h 55"/>
              <a:gd name="T2" fmla="*/ 55443909 w 37"/>
              <a:gd name="T3" fmla="*/ 136087658 h 55"/>
              <a:gd name="T4" fmla="*/ 90726397 w 37"/>
              <a:gd name="T5" fmla="*/ 55443120 h 55"/>
              <a:gd name="T6" fmla="*/ 37803459 w 37"/>
              <a:gd name="T7" fmla="*/ 0 h 55"/>
              <a:gd name="T8" fmla="*/ 0 w 37"/>
              <a:gd name="T9" fmla="*/ 80644538 h 55"/>
              <a:gd name="T10" fmla="*/ 0 w 37"/>
              <a:gd name="T11" fmla="*/ 80644538 h 55"/>
              <a:gd name="T12" fmla="*/ 0 w 37"/>
              <a:gd name="T13" fmla="*/ 80644538 h 55"/>
              <a:gd name="T14" fmla="*/ 0 w 37"/>
              <a:gd name="T15" fmla="*/ 80644538 h 55"/>
              <a:gd name="T16" fmla="*/ 0 w 37"/>
              <a:gd name="T17" fmla="*/ 80644538 h 55"/>
              <a:gd name="T18" fmla="*/ 55443909 w 37"/>
              <a:gd name="T19" fmla="*/ 136087658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5">
                <a:moveTo>
                  <a:pt x="22" y="54"/>
                </a:moveTo>
                <a:lnTo>
                  <a:pt x="22" y="54"/>
                </a:lnTo>
                <a:lnTo>
                  <a:pt x="36" y="22"/>
                </a:lnTo>
                <a:lnTo>
                  <a:pt x="15" y="0"/>
                </a:lnTo>
                <a:lnTo>
                  <a:pt x="0" y="32"/>
                </a:lnTo>
                <a:lnTo>
                  <a:pt x="22" y="5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47" name="Freeform 143"/>
          <p:cNvSpPr>
            <a:spLocks/>
          </p:cNvSpPr>
          <p:nvPr/>
        </p:nvSpPr>
        <p:spPr bwMode="auto">
          <a:xfrm>
            <a:off x="5054600" y="1718345"/>
            <a:ext cx="58738" cy="69850"/>
          </a:xfrm>
          <a:custGeom>
            <a:avLst/>
            <a:gdLst>
              <a:gd name="T0" fmla="*/ 52924526 w 37"/>
              <a:gd name="T1" fmla="*/ 108367513 h 44"/>
              <a:gd name="T2" fmla="*/ 52924526 w 37"/>
              <a:gd name="T3" fmla="*/ 108367513 h 44"/>
              <a:gd name="T4" fmla="*/ 90726397 w 37"/>
              <a:gd name="T5" fmla="*/ 55443438 h 44"/>
              <a:gd name="T6" fmla="*/ 35282488 w 37"/>
              <a:gd name="T7" fmla="*/ 0 h 44"/>
              <a:gd name="T8" fmla="*/ 0 w 37"/>
              <a:gd name="T9" fmla="*/ 55443438 h 44"/>
              <a:gd name="T10" fmla="*/ 0 w 37"/>
              <a:gd name="T11" fmla="*/ 80645000 h 44"/>
              <a:gd name="T12" fmla="*/ 0 w 37"/>
              <a:gd name="T13" fmla="*/ 55443438 h 44"/>
              <a:gd name="T14" fmla="*/ 0 w 37"/>
              <a:gd name="T15" fmla="*/ 55443438 h 44"/>
              <a:gd name="T16" fmla="*/ 0 w 37"/>
              <a:gd name="T17" fmla="*/ 80645000 h 44"/>
              <a:gd name="T18" fmla="*/ 52924526 w 37"/>
              <a:gd name="T19" fmla="*/ 108367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44">
                <a:moveTo>
                  <a:pt x="21" y="43"/>
                </a:moveTo>
                <a:lnTo>
                  <a:pt x="21" y="43"/>
                </a:lnTo>
                <a:lnTo>
                  <a:pt x="36" y="22"/>
                </a:lnTo>
                <a:lnTo>
                  <a:pt x="14" y="0"/>
                </a:lnTo>
                <a:lnTo>
                  <a:pt x="0" y="22"/>
                </a:lnTo>
                <a:lnTo>
                  <a:pt x="0" y="32"/>
                </a:lnTo>
                <a:lnTo>
                  <a:pt x="0" y="22"/>
                </a:lnTo>
                <a:lnTo>
                  <a:pt x="0" y="32"/>
                </a:lnTo>
                <a:lnTo>
                  <a:pt x="21"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48" name="Freeform 144"/>
          <p:cNvSpPr>
            <a:spLocks/>
          </p:cNvSpPr>
          <p:nvPr/>
        </p:nvSpPr>
        <p:spPr bwMode="auto">
          <a:xfrm>
            <a:off x="5043489" y="1769145"/>
            <a:ext cx="46037" cy="69850"/>
          </a:xfrm>
          <a:custGeom>
            <a:avLst/>
            <a:gdLst>
              <a:gd name="T0" fmla="*/ 52921913 w 29"/>
              <a:gd name="T1" fmla="*/ 80645000 h 44"/>
              <a:gd name="T2" fmla="*/ 52921913 w 29"/>
              <a:gd name="T3" fmla="*/ 108367513 h 44"/>
              <a:gd name="T4" fmla="*/ 70563609 w 29"/>
              <a:gd name="T5" fmla="*/ 27722513 h 44"/>
              <a:gd name="T6" fmla="*/ 17640108 w 29"/>
              <a:gd name="T7" fmla="*/ 0 h 44"/>
              <a:gd name="T8" fmla="*/ 0 w 29"/>
              <a:gd name="T9" fmla="*/ 55443438 h 44"/>
              <a:gd name="T10" fmla="*/ 0 w 29"/>
              <a:gd name="T11" fmla="*/ 55443438 h 44"/>
              <a:gd name="T12" fmla="*/ 0 w 29"/>
              <a:gd name="T13" fmla="*/ 55443438 h 44"/>
              <a:gd name="T14" fmla="*/ 0 w 29"/>
              <a:gd name="T15" fmla="*/ 55443438 h 44"/>
              <a:gd name="T16" fmla="*/ 0 w 29"/>
              <a:gd name="T17" fmla="*/ 55443438 h 44"/>
              <a:gd name="T18" fmla="*/ 52921913 w 29"/>
              <a:gd name="T19" fmla="*/ 8064500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44">
                <a:moveTo>
                  <a:pt x="21" y="32"/>
                </a:moveTo>
                <a:lnTo>
                  <a:pt x="21" y="43"/>
                </a:lnTo>
                <a:lnTo>
                  <a:pt x="28" y="11"/>
                </a:lnTo>
                <a:lnTo>
                  <a:pt x="7" y="0"/>
                </a:lnTo>
                <a:lnTo>
                  <a:pt x="0" y="22"/>
                </a:lnTo>
                <a:lnTo>
                  <a:pt x="21"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49" name="Freeform 145"/>
          <p:cNvSpPr>
            <a:spLocks/>
          </p:cNvSpPr>
          <p:nvPr/>
        </p:nvSpPr>
        <p:spPr bwMode="auto">
          <a:xfrm>
            <a:off x="5032375" y="1804070"/>
            <a:ext cx="46038" cy="68262"/>
          </a:xfrm>
          <a:custGeom>
            <a:avLst/>
            <a:gdLst>
              <a:gd name="T0" fmla="*/ 52924650 w 29"/>
              <a:gd name="T1" fmla="*/ 105845787 h 43"/>
              <a:gd name="T2" fmla="*/ 52924650 w 29"/>
              <a:gd name="T3" fmla="*/ 105845787 h 43"/>
              <a:gd name="T4" fmla="*/ 70565141 w 29"/>
              <a:gd name="T5" fmla="*/ 25201378 h 43"/>
              <a:gd name="T6" fmla="*/ 17642079 w 29"/>
              <a:gd name="T7" fmla="*/ 0 h 43"/>
              <a:gd name="T8" fmla="*/ 0 w 29"/>
              <a:gd name="T9" fmla="*/ 78123478 h 43"/>
              <a:gd name="T10" fmla="*/ 0 w 29"/>
              <a:gd name="T11" fmla="*/ 78123478 h 43"/>
              <a:gd name="T12" fmla="*/ 0 w 29"/>
              <a:gd name="T13" fmla="*/ 78123478 h 43"/>
              <a:gd name="T14" fmla="*/ 0 w 29"/>
              <a:gd name="T15" fmla="*/ 78123478 h 43"/>
              <a:gd name="T16" fmla="*/ 0 w 29"/>
              <a:gd name="T17" fmla="*/ 78123478 h 43"/>
              <a:gd name="T18" fmla="*/ 52924650 w 29"/>
              <a:gd name="T19" fmla="*/ 105845787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43">
                <a:moveTo>
                  <a:pt x="21" y="42"/>
                </a:moveTo>
                <a:lnTo>
                  <a:pt x="21" y="42"/>
                </a:lnTo>
                <a:lnTo>
                  <a:pt x="28" y="10"/>
                </a:lnTo>
                <a:lnTo>
                  <a:pt x="7" y="0"/>
                </a:lnTo>
                <a:lnTo>
                  <a:pt x="0" y="31"/>
                </a:lnTo>
                <a:lnTo>
                  <a:pt x="21" y="4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50" name="Freeform 146"/>
          <p:cNvSpPr>
            <a:spLocks/>
          </p:cNvSpPr>
          <p:nvPr/>
        </p:nvSpPr>
        <p:spPr bwMode="auto">
          <a:xfrm>
            <a:off x="5019676" y="1853282"/>
            <a:ext cx="47625" cy="69850"/>
          </a:xfrm>
          <a:custGeom>
            <a:avLst/>
            <a:gdLst>
              <a:gd name="T0" fmla="*/ 55443438 w 30"/>
              <a:gd name="T1" fmla="*/ 108367513 h 44"/>
              <a:gd name="T2" fmla="*/ 55443438 w 30"/>
              <a:gd name="T3" fmla="*/ 108367513 h 44"/>
              <a:gd name="T4" fmla="*/ 73085325 w 30"/>
              <a:gd name="T5" fmla="*/ 27722513 h 44"/>
              <a:gd name="T6" fmla="*/ 20161250 w 30"/>
              <a:gd name="T7" fmla="*/ 0 h 44"/>
              <a:gd name="T8" fmla="*/ 0 w 30"/>
              <a:gd name="T9" fmla="*/ 80645000 h 44"/>
              <a:gd name="T10" fmla="*/ 0 w 30"/>
              <a:gd name="T11" fmla="*/ 80645000 h 44"/>
              <a:gd name="T12" fmla="*/ 0 w 30"/>
              <a:gd name="T13" fmla="*/ 80645000 h 44"/>
              <a:gd name="T14" fmla="*/ 0 w 30"/>
              <a:gd name="T15" fmla="*/ 80645000 h 44"/>
              <a:gd name="T16" fmla="*/ 0 w 30"/>
              <a:gd name="T17" fmla="*/ 80645000 h 44"/>
              <a:gd name="T18" fmla="*/ 55443438 w 30"/>
              <a:gd name="T19" fmla="*/ 108367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4">
                <a:moveTo>
                  <a:pt x="22" y="43"/>
                </a:moveTo>
                <a:lnTo>
                  <a:pt x="22" y="43"/>
                </a:lnTo>
                <a:lnTo>
                  <a:pt x="29" y="11"/>
                </a:lnTo>
                <a:lnTo>
                  <a:pt x="8" y="0"/>
                </a:lnTo>
                <a:lnTo>
                  <a:pt x="0" y="32"/>
                </a:lnTo>
                <a:lnTo>
                  <a:pt x="22"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51" name="Freeform 147"/>
          <p:cNvSpPr>
            <a:spLocks/>
          </p:cNvSpPr>
          <p:nvPr/>
        </p:nvSpPr>
        <p:spPr bwMode="auto">
          <a:xfrm>
            <a:off x="5019676" y="1904082"/>
            <a:ext cx="36513" cy="69850"/>
          </a:xfrm>
          <a:custGeom>
            <a:avLst/>
            <a:gdLst>
              <a:gd name="T0" fmla="*/ 55444197 w 23"/>
              <a:gd name="T1" fmla="*/ 108367513 h 44"/>
              <a:gd name="T2" fmla="*/ 55444197 w 23"/>
              <a:gd name="T3" fmla="*/ 108367513 h 44"/>
              <a:gd name="T4" fmla="*/ 55444197 w 23"/>
              <a:gd name="T5" fmla="*/ 27722513 h 44"/>
              <a:gd name="T6" fmla="*/ 0 w 23"/>
              <a:gd name="T7" fmla="*/ 0 h 44"/>
              <a:gd name="T8" fmla="*/ 0 w 23"/>
              <a:gd name="T9" fmla="*/ 108367513 h 44"/>
              <a:gd name="T10" fmla="*/ 0 w 23"/>
              <a:gd name="T11" fmla="*/ 108367513 h 44"/>
              <a:gd name="T12" fmla="*/ 0 w 23"/>
              <a:gd name="T13" fmla="*/ 108367513 h 44"/>
              <a:gd name="T14" fmla="*/ 0 w 23"/>
              <a:gd name="T15" fmla="*/ 108367513 h 44"/>
              <a:gd name="T16" fmla="*/ 0 w 23"/>
              <a:gd name="T17" fmla="*/ 108367513 h 44"/>
              <a:gd name="T18" fmla="*/ 55444197 w 23"/>
              <a:gd name="T19" fmla="*/ 108367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44">
                <a:moveTo>
                  <a:pt x="22" y="43"/>
                </a:moveTo>
                <a:lnTo>
                  <a:pt x="22" y="43"/>
                </a:lnTo>
                <a:lnTo>
                  <a:pt x="22" y="11"/>
                </a:lnTo>
                <a:lnTo>
                  <a:pt x="0" y="0"/>
                </a:lnTo>
                <a:lnTo>
                  <a:pt x="0" y="43"/>
                </a:lnTo>
                <a:lnTo>
                  <a:pt x="22"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52" name="Freeform 148"/>
          <p:cNvSpPr>
            <a:spLocks/>
          </p:cNvSpPr>
          <p:nvPr/>
        </p:nvSpPr>
        <p:spPr bwMode="auto">
          <a:xfrm>
            <a:off x="5008564" y="1972346"/>
            <a:ext cx="47625" cy="52387"/>
          </a:xfrm>
          <a:custGeom>
            <a:avLst/>
            <a:gdLst>
              <a:gd name="T0" fmla="*/ 73085325 w 30"/>
              <a:gd name="T1" fmla="*/ 80644230 h 33"/>
              <a:gd name="T2" fmla="*/ 73085325 w 30"/>
              <a:gd name="T3" fmla="*/ 80644230 h 33"/>
              <a:gd name="T4" fmla="*/ 73085325 w 30"/>
              <a:gd name="T5" fmla="*/ 0 h 33"/>
              <a:gd name="T6" fmla="*/ 17641888 w 30"/>
              <a:gd name="T7" fmla="*/ 0 h 33"/>
              <a:gd name="T8" fmla="*/ 0 w 30"/>
              <a:gd name="T9" fmla="*/ 80644230 h 33"/>
              <a:gd name="T10" fmla="*/ 0 w 30"/>
              <a:gd name="T11" fmla="*/ 80644230 h 33"/>
              <a:gd name="T12" fmla="*/ 0 w 30"/>
              <a:gd name="T13" fmla="*/ 80644230 h 33"/>
              <a:gd name="T14" fmla="*/ 0 w 30"/>
              <a:gd name="T15" fmla="*/ 80644230 h 33"/>
              <a:gd name="T16" fmla="*/ 0 w 30"/>
              <a:gd name="T17" fmla="*/ 80644230 h 33"/>
              <a:gd name="T18" fmla="*/ 73085325 w 30"/>
              <a:gd name="T19" fmla="*/ 8064423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33">
                <a:moveTo>
                  <a:pt x="29" y="32"/>
                </a:moveTo>
                <a:lnTo>
                  <a:pt x="29" y="32"/>
                </a:lnTo>
                <a:lnTo>
                  <a:pt x="29" y="0"/>
                </a:lnTo>
                <a:lnTo>
                  <a:pt x="7" y="0"/>
                </a:lnTo>
                <a:lnTo>
                  <a:pt x="0" y="32"/>
                </a:lnTo>
                <a:lnTo>
                  <a:pt x="29"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53" name="Freeform 149"/>
          <p:cNvSpPr>
            <a:spLocks/>
          </p:cNvSpPr>
          <p:nvPr/>
        </p:nvSpPr>
        <p:spPr bwMode="auto">
          <a:xfrm>
            <a:off x="5008564" y="2023146"/>
            <a:ext cx="47625" cy="26987"/>
          </a:xfrm>
          <a:custGeom>
            <a:avLst/>
            <a:gdLst>
              <a:gd name="T0" fmla="*/ 73085325 w 30"/>
              <a:gd name="T1" fmla="*/ 40321753 h 17"/>
              <a:gd name="T2" fmla="*/ 73085325 w 30"/>
              <a:gd name="T3" fmla="*/ 40321753 h 17"/>
              <a:gd name="T4" fmla="*/ 73085325 w 30"/>
              <a:gd name="T5" fmla="*/ 0 h 17"/>
              <a:gd name="T6" fmla="*/ 0 w 30"/>
              <a:gd name="T7" fmla="*/ 0 h 17"/>
              <a:gd name="T8" fmla="*/ 0 w 30"/>
              <a:gd name="T9" fmla="*/ 40321753 h 17"/>
              <a:gd name="T10" fmla="*/ 0 w 30"/>
              <a:gd name="T11" fmla="*/ 40321753 h 17"/>
              <a:gd name="T12" fmla="*/ 0 w 30"/>
              <a:gd name="T13" fmla="*/ 40321753 h 17"/>
              <a:gd name="T14" fmla="*/ 0 w 30"/>
              <a:gd name="T15" fmla="*/ 40321753 h 17"/>
              <a:gd name="T16" fmla="*/ 0 w 30"/>
              <a:gd name="T17" fmla="*/ 40321753 h 17"/>
              <a:gd name="T18" fmla="*/ 73085325 w 30"/>
              <a:gd name="T19" fmla="*/ 40321753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17">
                <a:moveTo>
                  <a:pt x="29" y="16"/>
                </a:moveTo>
                <a:lnTo>
                  <a:pt x="29" y="16"/>
                </a:lnTo>
                <a:lnTo>
                  <a:pt x="29" y="0"/>
                </a:lnTo>
                <a:lnTo>
                  <a:pt x="0" y="0"/>
                </a:lnTo>
                <a:lnTo>
                  <a:pt x="0" y="16"/>
                </a:lnTo>
                <a:lnTo>
                  <a:pt x="29" y="1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54" name="Freeform 150"/>
          <p:cNvSpPr>
            <a:spLocks/>
          </p:cNvSpPr>
          <p:nvPr/>
        </p:nvSpPr>
        <p:spPr bwMode="auto">
          <a:xfrm>
            <a:off x="5008564" y="2039021"/>
            <a:ext cx="47625" cy="26987"/>
          </a:xfrm>
          <a:custGeom>
            <a:avLst/>
            <a:gdLst>
              <a:gd name="T0" fmla="*/ 73085325 w 30"/>
              <a:gd name="T1" fmla="*/ 40321753 h 17"/>
              <a:gd name="T2" fmla="*/ 73085325 w 30"/>
              <a:gd name="T3" fmla="*/ 40321753 h 17"/>
              <a:gd name="T4" fmla="*/ 73085325 w 30"/>
              <a:gd name="T5" fmla="*/ 0 h 17"/>
              <a:gd name="T6" fmla="*/ 0 w 30"/>
              <a:gd name="T7" fmla="*/ 0 h 17"/>
              <a:gd name="T8" fmla="*/ 17641888 w 30"/>
              <a:gd name="T9" fmla="*/ 40321753 h 17"/>
              <a:gd name="T10" fmla="*/ 17641888 w 30"/>
              <a:gd name="T11" fmla="*/ 40321753 h 17"/>
              <a:gd name="T12" fmla="*/ 73085325 w 30"/>
              <a:gd name="T13" fmla="*/ 4032175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7">
                <a:moveTo>
                  <a:pt x="29" y="16"/>
                </a:moveTo>
                <a:lnTo>
                  <a:pt x="29" y="16"/>
                </a:lnTo>
                <a:lnTo>
                  <a:pt x="29" y="0"/>
                </a:lnTo>
                <a:lnTo>
                  <a:pt x="0" y="0"/>
                </a:lnTo>
                <a:lnTo>
                  <a:pt x="7" y="16"/>
                </a:lnTo>
                <a:lnTo>
                  <a:pt x="29" y="1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55" name="Freeform 151"/>
          <p:cNvSpPr>
            <a:spLocks/>
          </p:cNvSpPr>
          <p:nvPr/>
        </p:nvSpPr>
        <p:spPr bwMode="auto">
          <a:xfrm>
            <a:off x="5019676" y="2056482"/>
            <a:ext cx="36513" cy="26988"/>
          </a:xfrm>
          <a:custGeom>
            <a:avLst/>
            <a:gdLst>
              <a:gd name="T0" fmla="*/ 55444197 w 23"/>
              <a:gd name="T1" fmla="*/ 40323247 h 17"/>
              <a:gd name="T2" fmla="*/ 55444197 w 23"/>
              <a:gd name="T3" fmla="*/ 40323247 h 17"/>
              <a:gd name="T4" fmla="*/ 55444197 w 23"/>
              <a:gd name="T5" fmla="*/ 0 h 17"/>
              <a:gd name="T6" fmla="*/ 0 w 23"/>
              <a:gd name="T7" fmla="*/ 0 h 17"/>
              <a:gd name="T8" fmla="*/ 0 w 23"/>
              <a:gd name="T9" fmla="*/ 40323247 h 17"/>
              <a:gd name="T10" fmla="*/ 0 w 23"/>
              <a:gd name="T11" fmla="*/ 40323247 h 17"/>
              <a:gd name="T12" fmla="*/ 55444197 w 23"/>
              <a:gd name="T13" fmla="*/ 403232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7">
                <a:moveTo>
                  <a:pt x="22" y="16"/>
                </a:moveTo>
                <a:lnTo>
                  <a:pt x="22" y="16"/>
                </a:lnTo>
                <a:lnTo>
                  <a:pt x="22" y="0"/>
                </a:lnTo>
                <a:lnTo>
                  <a:pt x="0" y="0"/>
                </a:lnTo>
                <a:lnTo>
                  <a:pt x="0" y="16"/>
                </a:lnTo>
                <a:lnTo>
                  <a:pt x="22" y="1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56" name="Freeform 152"/>
          <p:cNvSpPr>
            <a:spLocks/>
          </p:cNvSpPr>
          <p:nvPr/>
        </p:nvSpPr>
        <p:spPr bwMode="auto">
          <a:xfrm>
            <a:off x="5019676" y="2056482"/>
            <a:ext cx="36513" cy="69850"/>
          </a:xfrm>
          <a:custGeom>
            <a:avLst/>
            <a:gdLst>
              <a:gd name="T0" fmla="*/ 37803655 w 23"/>
              <a:gd name="T1" fmla="*/ 108367513 h 44"/>
              <a:gd name="T2" fmla="*/ 55444197 w 23"/>
              <a:gd name="T3" fmla="*/ 52924075 h 44"/>
              <a:gd name="T4" fmla="*/ 55444197 w 23"/>
              <a:gd name="T5" fmla="*/ 27722513 h 44"/>
              <a:gd name="T6" fmla="*/ 0 w 23"/>
              <a:gd name="T7" fmla="*/ 27722513 h 44"/>
              <a:gd name="T8" fmla="*/ 0 w 23"/>
              <a:gd name="T9" fmla="*/ 52924075 h 44"/>
              <a:gd name="T10" fmla="*/ 20161526 w 23"/>
              <a:gd name="T11" fmla="*/ 0 h 44"/>
              <a:gd name="T12" fmla="*/ 37803655 w 23"/>
              <a:gd name="T13" fmla="*/ 108367513 h 44"/>
              <a:gd name="T14" fmla="*/ 55444197 w 23"/>
              <a:gd name="T15" fmla="*/ 108367513 h 44"/>
              <a:gd name="T16" fmla="*/ 55444197 w 23"/>
              <a:gd name="T17" fmla="*/ 52924075 h 44"/>
              <a:gd name="T18" fmla="*/ 37803655 w 23"/>
              <a:gd name="T19" fmla="*/ 108367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44">
                <a:moveTo>
                  <a:pt x="15" y="43"/>
                </a:moveTo>
                <a:lnTo>
                  <a:pt x="22" y="21"/>
                </a:lnTo>
                <a:lnTo>
                  <a:pt x="22" y="11"/>
                </a:lnTo>
                <a:lnTo>
                  <a:pt x="0" y="11"/>
                </a:lnTo>
                <a:lnTo>
                  <a:pt x="0" y="21"/>
                </a:lnTo>
                <a:lnTo>
                  <a:pt x="8" y="0"/>
                </a:lnTo>
                <a:lnTo>
                  <a:pt x="15" y="43"/>
                </a:lnTo>
                <a:lnTo>
                  <a:pt x="22" y="43"/>
                </a:lnTo>
                <a:lnTo>
                  <a:pt x="22" y="21"/>
                </a:lnTo>
                <a:lnTo>
                  <a:pt x="15"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57" name="Freeform 153"/>
          <p:cNvSpPr>
            <a:spLocks/>
          </p:cNvSpPr>
          <p:nvPr/>
        </p:nvSpPr>
        <p:spPr bwMode="auto">
          <a:xfrm>
            <a:off x="4962525" y="2056482"/>
            <a:ext cx="82550" cy="69850"/>
          </a:xfrm>
          <a:custGeom>
            <a:avLst/>
            <a:gdLst>
              <a:gd name="T0" fmla="*/ 20161250 w 52"/>
              <a:gd name="T1" fmla="*/ 108367513 h 44"/>
              <a:gd name="T2" fmla="*/ 20161250 w 52"/>
              <a:gd name="T3" fmla="*/ 108367513 h 44"/>
              <a:gd name="T4" fmla="*/ 128528763 w 52"/>
              <a:gd name="T5" fmla="*/ 108367513 h 44"/>
              <a:gd name="T6" fmla="*/ 110886875 w 52"/>
              <a:gd name="T7" fmla="*/ 0 h 44"/>
              <a:gd name="T8" fmla="*/ 20161250 w 52"/>
              <a:gd name="T9" fmla="*/ 27722513 h 44"/>
              <a:gd name="T10" fmla="*/ 0 w 52"/>
              <a:gd name="T11" fmla="*/ 27722513 h 44"/>
              <a:gd name="T12" fmla="*/ 20161250 w 52"/>
              <a:gd name="T13" fmla="*/ 27722513 h 44"/>
              <a:gd name="T14" fmla="*/ 0 w 52"/>
              <a:gd name="T15" fmla="*/ 27722513 h 44"/>
              <a:gd name="T16" fmla="*/ 0 w 52"/>
              <a:gd name="T17" fmla="*/ 27722513 h 44"/>
              <a:gd name="T18" fmla="*/ 20161250 w 52"/>
              <a:gd name="T19" fmla="*/ 108367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44">
                <a:moveTo>
                  <a:pt x="8" y="43"/>
                </a:moveTo>
                <a:lnTo>
                  <a:pt x="8" y="43"/>
                </a:lnTo>
                <a:lnTo>
                  <a:pt x="51" y="43"/>
                </a:lnTo>
                <a:lnTo>
                  <a:pt x="44" y="0"/>
                </a:lnTo>
                <a:lnTo>
                  <a:pt x="8" y="11"/>
                </a:lnTo>
                <a:lnTo>
                  <a:pt x="0" y="11"/>
                </a:lnTo>
                <a:lnTo>
                  <a:pt x="8" y="11"/>
                </a:lnTo>
                <a:lnTo>
                  <a:pt x="0" y="11"/>
                </a:lnTo>
                <a:lnTo>
                  <a:pt x="8"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58" name="Freeform 154"/>
          <p:cNvSpPr>
            <a:spLocks/>
          </p:cNvSpPr>
          <p:nvPr/>
        </p:nvSpPr>
        <p:spPr bwMode="auto">
          <a:xfrm>
            <a:off x="4905375" y="2073945"/>
            <a:ext cx="71438" cy="68262"/>
          </a:xfrm>
          <a:custGeom>
            <a:avLst/>
            <a:gdLst>
              <a:gd name="T0" fmla="*/ 0 w 45"/>
              <a:gd name="T1" fmla="*/ 105845787 h 43"/>
              <a:gd name="T2" fmla="*/ 0 w 45"/>
              <a:gd name="T3" fmla="*/ 105845787 h 43"/>
              <a:gd name="T4" fmla="*/ 110887651 w 45"/>
              <a:gd name="T5" fmla="*/ 80644409 h 43"/>
              <a:gd name="T6" fmla="*/ 90726260 w 45"/>
              <a:gd name="T7" fmla="*/ 0 h 43"/>
              <a:gd name="T8" fmla="*/ 0 w 45"/>
              <a:gd name="T9" fmla="*/ 25201378 h 43"/>
              <a:gd name="T10" fmla="*/ 0 w 45"/>
              <a:gd name="T11" fmla="*/ 25201378 h 43"/>
              <a:gd name="T12" fmla="*/ 0 w 45"/>
              <a:gd name="T13" fmla="*/ 25201378 h 43"/>
              <a:gd name="T14" fmla="*/ 0 w 45"/>
              <a:gd name="T15" fmla="*/ 25201378 h 43"/>
              <a:gd name="T16" fmla="*/ 0 w 45"/>
              <a:gd name="T17" fmla="*/ 25201378 h 43"/>
              <a:gd name="T18" fmla="*/ 0 w 45"/>
              <a:gd name="T19" fmla="*/ 105845787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43">
                <a:moveTo>
                  <a:pt x="0" y="42"/>
                </a:moveTo>
                <a:lnTo>
                  <a:pt x="0" y="42"/>
                </a:lnTo>
                <a:lnTo>
                  <a:pt x="44" y="32"/>
                </a:lnTo>
                <a:lnTo>
                  <a:pt x="36" y="0"/>
                </a:lnTo>
                <a:lnTo>
                  <a:pt x="0" y="10"/>
                </a:lnTo>
                <a:lnTo>
                  <a:pt x="0" y="4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59" name="Freeform 155"/>
          <p:cNvSpPr>
            <a:spLocks/>
          </p:cNvSpPr>
          <p:nvPr/>
        </p:nvSpPr>
        <p:spPr bwMode="auto">
          <a:xfrm>
            <a:off x="4837113" y="2089820"/>
            <a:ext cx="69850" cy="69850"/>
          </a:xfrm>
          <a:custGeom>
            <a:avLst/>
            <a:gdLst>
              <a:gd name="T0" fmla="*/ 20161250 w 44"/>
              <a:gd name="T1" fmla="*/ 108367513 h 44"/>
              <a:gd name="T2" fmla="*/ 20161250 w 44"/>
              <a:gd name="T3" fmla="*/ 108367513 h 44"/>
              <a:gd name="T4" fmla="*/ 108367513 w 44"/>
              <a:gd name="T5" fmla="*/ 80645000 h 44"/>
              <a:gd name="T6" fmla="*/ 108367513 w 44"/>
              <a:gd name="T7" fmla="*/ 0 h 44"/>
              <a:gd name="T8" fmla="*/ 0 w 44"/>
              <a:gd name="T9" fmla="*/ 27722513 h 44"/>
              <a:gd name="T10" fmla="*/ 0 w 44"/>
              <a:gd name="T11" fmla="*/ 27722513 h 44"/>
              <a:gd name="T12" fmla="*/ 0 w 44"/>
              <a:gd name="T13" fmla="*/ 27722513 h 44"/>
              <a:gd name="T14" fmla="*/ 0 w 44"/>
              <a:gd name="T15" fmla="*/ 27722513 h 44"/>
              <a:gd name="T16" fmla="*/ 0 w 44"/>
              <a:gd name="T17" fmla="*/ 27722513 h 44"/>
              <a:gd name="T18" fmla="*/ 20161250 w 44"/>
              <a:gd name="T19" fmla="*/ 108367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44">
                <a:moveTo>
                  <a:pt x="8" y="43"/>
                </a:moveTo>
                <a:lnTo>
                  <a:pt x="8" y="43"/>
                </a:lnTo>
                <a:lnTo>
                  <a:pt x="43" y="32"/>
                </a:lnTo>
                <a:lnTo>
                  <a:pt x="43" y="0"/>
                </a:lnTo>
                <a:lnTo>
                  <a:pt x="0" y="11"/>
                </a:lnTo>
                <a:lnTo>
                  <a:pt x="8"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60" name="Freeform 156"/>
          <p:cNvSpPr>
            <a:spLocks/>
          </p:cNvSpPr>
          <p:nvPr/>
        </p:nvSpPr>
        <p:spPr bwMode="auto">
          <a:xfrm>
            <a:off x="4768850" y="2107283"/>
            <a:ext cx="82550" cy="85725"/>
          </a:xfrm>
          <a:custGeom>
            <a:avLst/>
            <a:gdLst>
              <a:gd name="T0" fmla="*/ 37803138 w 52"/>
              <a:gd name="T1" fmla="*/ 133569075 h 54"/>
              <a:gd name="T2" fmla="*/ 37803138 w 52"/>
              <a:gd name="T3" fmla="*/ 133569075 h 54"/>
              <a:gd name="T4" fmla="*/ 128528763 w 52"/>
              <a:gd name="T5" fmla="*/ 80645000 h 54"/>
              <a:gd name="T6" fmla="*/ 108367513 w 52"/>
              <a:gd name="T7" fmla="*/ 0 h 54"/>
              <a:gd name="T8" fmla="*/ 17641888 w 52"/>
              <a:gd name="T9" fmla="*/ 52924075 h 54"/>
              <a:gd name="T10" fmla="*/ 0 w 52"/>
              <a:gd name="T11" fmla="*/ 52924075 h 54"/>
              <a:gd name="T12" fmla="*/ 17641888 w 52"/>
              <a:gd name="T13" fmla="*/ 52924075 h 54"/>
              <a:gd name="T14" fmla="*/ 17641888 w 52"/>
              <a:gd name="T15" fmla="*/ 52924075 h 54"/>
              <a:gd name="T16" fmla="*/ 0 w 52"/>
              <a:gd name="T17" fmla="*/ 52924075 h 54"/>
              <a:gd name="T18" fmla="*/ 37803138 w 52"/>
              <a:gd name="T19" fmla="*/ 13356907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54">
                <a:moveTo>
                  <a:pt x="15" y="53"/>
                </a:moveTo>
                <a:lnTo>
                  <a:pt x="15" y="53"/>
                </a:lnTo>
                <a:lnTo>
                  <a:pt x="51" y="32"/>
                </a:lnTo>
                <a:lnTo>
                  <a:pt x="43" y="0"/>
                </a:lnTo>
                <a:lnTo>
                  <a:pt x="7" y="21"/>
                </a:lnTo>
                <a:lnTo>
                  <a:pt x="0" y="21"/>
                </a:lnTo>
                <a:lnTo>
                  <a:pt x="7" y="21"/>
                </a:lnTo>
                <a:lnTo>
                  <a:pt x="0" y="21"/>
                </a:lnTo>
                <a:lnTo>
                  <a:pt x="15" y="5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61" name="Freeform 157"/>
          <p:cNvSpPr>
            <a:spLocks/>
          </p:cNvSpPr>
          <p:nvPr/>
        </p:nvSpPr>
        <p:spPr bwMode="auto">
          <a:xfrm>
            <a:off x="4711700" y="2140621"/>
            <a:ext cx="82550" cy="85725"/>
          </a:xfrm>
          <a:custGeom>
            <a:avLst/>
            <a:gdLst>
              <a:gd name="T0" fmla="*/ 37803138 w 52"/>
              <a:gd name="T1" fmla="*/ 133569075 h 54"/>
              <a:gd name="T2" fmla="*/ 37803138 w 52"/>
              <a:gd name="T3" fmla="*/ 133569075 h 54"/>
              <a:gd name="T4" fmla="*/ 128528763 w 52"/>
              <a:gd name="T5" fmla="*/ 80645000 h 54"/>
              <a:gd name="T6" fmla="*/ 90725625 w 52"/>
              <a:gd name="T7" fmla="*/ 0 h 54"/>
              <a:gd name="T8" fmla="*/ 0 w 52"/>
              <a:gd name="T9" fmla="*/ 55443438 h 54"/>
              <a:gd name="T10" fmla="*/ 0 w 52"/>
              <a:gd name="T11" fmla="*/ 55443438 h 54"/>
              <a:gd name="T12" fmla="*/ 0 w 52"/>
              <a:gd name="T13" fmla="*/ 55443438 h 54"/>
              <a:gd name="T14" fmla="*/ 0 w 52"/>
              <a:gd name="T15" fmla="*/ 55443438 h 54"/>
              <a:gd name="T16" fmla="*/ 0 w 52"/>
              <a:gd name="T17" fmla="*/ 55443438 h 54"/>
              <a:gd name="T18" fmla="*/ 37803138 w 52"/>
              <a:gd name="T19" fmla="*/ 13356907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54">
                <a:moveTo>
                  <a:pt x="15" y="53"/>
                </a:moveTo>
                <a:lnTo>
                  <a:pt x="15" y="53"/>
                </a:lnTo>
                <a:lnTo>
                  <a:pt x="51" y="32"/>
                </a:lnTo>
                <a:lnTo>
                  <a:pt x="36" y="0"/>
                </a:lnTo>
                <a:lnTo>
                  <a:pt x="0" y="22"/>
                </a:lnTo>
                <a:lnTo>
                  <a:pt x="15" y="5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62" name="Freeform 158"/>
          <p:cNvSpPr>
            <a:spLocks/>
          </p:cNvSpPr>
          <p:nvPr/>
        </p:nvSpPr>
        <p:spPr bwMode="auto">
          <a:xfrm>
            <a:off x="4654550" y="2175546"/>
            <a:ext cx="82550" cy="85725"/>
          </a:xfrm>
          <a:custGeom>
            <a:avLst/>
            <a:gdLst>
              <a:gd name="T0" fmla="*/ 37803138 w 52"/>
              <a:gd name="T1" fmla="*/ 133569075 h 54"/>
              <a:gd name="T2" fmla="*/ 37803138 w 52"/>
              <a:gd name="T3" fmla="*/ 133569075 h 54"/>
              <a:gd name="T4" fmla="*/ 128528763 w 52"/>
              <a:gd name="T5" fmla="*/ 78125638 h 54"/>
              <a:gd name="T6" fmla="*/ 90725625 w 52"/>
              <a:gd name="T7" fmla="*/ 0 h 54"/>
              <a:gd name="T8" fmla="*/ 0 w 52"/>
              <a:gd name="T9" fmla="*/ 52924075 h 54"/>
              <a:gd name="T10" fmla="*/ 0 w 52"/>
              <a:gd name="T11" fmla="*/ 52924075 h 54"/>
              <a:gd name="T12" fmla="*/ 0 w 52"/>
              <a:gd name="T13" fmla="*/ 52924075 h 54"/>
              <a:gd name="T14" fmla="*/ 0 w 52"/>
              <a:gd name="T15" fmla="*/ 52924075 h 54"/>
              <a:gd name="T16" fmla="*/ 0 w 52"/>
              <a:gd name="T17" fmla="*/ 52924075 h 54"/>
              <a:gd name="T18" fmla="*/ 37803138 w 52"/>
              <a:gd name="T19" fmla="*/ 13356907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54">
                <a:moveTo>
                  <a:pt x="15" y="53"/>
                </a:moveTo>
                <a:lnTo>
                  <a:pt x="15" y="53"/>
                </a:lnTo>
                <a:lnTo>
                  <a:pt x="51" y="31"/>
                </a:lnTo>
                <a:lnTo>
                  <a:pt x="36" y="0"/>
                </a:lnTo>
                <a:lnTo>
                  <a:pt x="0" y="21"/>
                </a:lnTo>
                <a:lnTo>
                  <a:pt x="15" y="5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63" name="Freeform 159"/>
          <p:cNvSpPr>
            <a:spLocks/>
          </p:cNvSpPr>
          <p:nvPr/>
        </p:nvSpPr>
        <p:spPr bwMode="auto">
          <a:xfrm>
            <a:off x="4610100" y="2208883"/>
            <a:ext cx="69850" cy="85725"/>
          </a:xfrm>
          <a:custGeom>
            <a:avLst/>
            <a:gdLst>
              <a:gd name="T0" fmla="*/ 35282188 w 44"/>
              <a:gd name="T1" fmla="*/ 133569075 h 54"/>
              <a:gd name="T2" fmla="*/ 35282188 w 44"/>
              <a:gd name="T3" fmla="*/ 133569075 h 54"/>
              <a:gd name="T4" fmla="*/ 108367513 w 44"/>
              <a:gd name="T5" fmla="*/ 80645000 h 54"/>
              <a:gd name="T6" fmla="*/ 70564375 w 44"/>
              <a:gd name="T7" fmla="*/ 0 h 54"/>
              <a:gd name="T8" fmla="*/ 0 w 44"/>
              <a:gd name="T9" fmla="*/ 80645000 h 54"/>
              <a:gd name="T10" fmla="*/ 0 w 44"/>
              <a:gd name="T11" fmla="*/ 80645000 h 54"/>
              <a:gd name="T12" fmla="*/ 0 w 44"/>
              <a:gd name="T13" fmla="*/ 80645000 h 54"/>
              <a:gd name="T14" fmla="*/ 0 w 44"/>
              <a:gd name="T15" fmla="*/ 80645000 h 54"/>
              <a:gd name="T16" fmla="*/ 0 w 44"/>
              <a:gd name="T17" fmla="*/ 80645000 h 54"/>
              <a:gd name="T18" fmla="*/ 35282188 w 44"/>
              <a:gd name="T19" fmla="*/ 13356907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54">
                <a:moveTo>
                  <a:pt x="14" y="53"/>
                </a:moveTo>
                <a:lnTo>
                  <a:pt x="14" y="53"/>
                </a:lnTo>
                <a:lnTo>
                  <a:pt x="43" y="32"/>
                </a:lnTo>
                <a:lnTo>
                  <a:pt x="28" y="0"/>
                </a:lnTo>
                <a:lnTo>
                  <a:pt x="0" y="32"/>
                </a:lnTo>
                <a:lnTo>
                  <a:pt x="14" y="5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64" name="Freeform 160"/>
          <p:cNvSpPr>
            <a:spLocks/>
          </p:cNvSpPr>
          <p:nvPr/>
        </p:nvSpPr>
        <p:spPr bwMode="auto">
          <a:xfrm>
            <a:off x="4564063" y="2259683"/>
            <a:ext cx="69850" cy="85725"/>
          </a:xfrm>
          <a:custGeom>
            <a:avLst/>
            <a:gdLst>
              <a:gd name="T0" fmla="*/ 35282188 w 44"/>
              <a:gd name="T1" fmla="*/ 133569075 h 54"/>
              <a:gd name="T2" fmla="*/ 35282188 w 44"/>
              <a:gd name="T3" fmla="*/ 133569075 h 54"/>
              <a:gd name="T4" fmla="*/ 108367513 w 44"/>
              <a:gd name="T5" fmla="*/ 52924075 h 54"/>
              <a:gd name="T6" fmla="*/ 73085325 w 44"/>
              <a:gd name="T7" fmla="*/ 0 h 54"/>
              <a:gd name="T8" fmla="*/ 0 w 44"/>
              <a:gd name="T9" fmla="*/ 52924075 h 54"/>
              <a:gd name="T10" fmla="*/ 0 w 44"/>
              <a:gd name="T11" fmla="*/ 52924075 h 54"/>
              <a:gd name="T12" fmla="*/ 0 w 44"/>
              <a:gd name="T13" fmla="*/ 52924075 h 54"/>
              <a:gd name="T14" fmla="*/ 0 w 44"/>
              <a:gd name="T15" fmla="*/ 52924075 h 54"/>
              <a:gd name="T16" fmla="*/ 0 w 44"/>
              <a:gd name="T17" fmla="*/ 52924075 h 54"/>
              <a:gd name="T18" fmla="*/ 35282188 w 44"/>
              <a:gd name="T19" fmla="*/ 13356907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54">
                <a:moveTo>
                  <a:pt x="14" y="53"/>
                </a:moveTo>
                <a:lnTo>
                  <a:pt x="14" y="53"/>
                </a:lnTo>
                <a:lnTo>
                  <a:pt x="43" y="21"/>
                </a:lnTo>
                <a:lnTo>
                  <a:pt x="29" y="0"/>
                </a:lnTo>
                <a:lnTo>
                  <a:pt x="0" y="21"/>
                </a:lnTo>
                <a:lnTo>
                  <a:pt x="14" y="5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65" name="Freeform 161"/>
          <p:cNvSpPr>
            <a:spLocks/>
          </p:cNvSpPr>
          <p:nvPr/>
        </p:nvSpPr>
        <p:spPr bwMode="auto">
          <a:xfrm>
            <a:off x="4518025" y="2293021"/>
            <a:ext cx="69850" cy="103187"/>
          </a:xfrm>
          <a:custGeom>
            <a:avLst/>
            <a:gdLst>
              <a:gd name="T0" fmla="*/ 37803138 w 44"/>
              <a:gd name="T1" fmla="*/ 161289218 h 65"/>
              <a:gd name="T2" fmla="*/ 37803138 w 44"/>
              <a:gd name="T3" fmla="*/ 161289218 h 65"/>
              <a:gd name="T4" fmla="*/ 108367513 w 44"/>
              <a:gd name="T5" fmla="*/ 80644609 h 65"/>
              <a:gd name="T6" fmla="*/ 73085325 w 44"/>
              <a:gd name="T7" fmla="*/ 0 h 65"/>
              <a:gd name="T8" fmla="*/ 0 w 44"/>
              <a:gd name="T9" fmla="*/ 108365400 h 65"/>
              <a:gd name="T10" fmla="*/ 0 w 44"/>
              <a:gd name="T11" fmla="*/ 108365400 h 65"/>
              <a:gd name="T12" fmla="*/ 0 w 44"/>
              <a:gd name="T13" fmla="*/ 108365400 h 65"/>
              <a:gd name="T14" fmla="*/ 0 w 44"/>
              <a:gd name="T15" fmla="*/ 108365400 h 65"/>
              <a:gd name="T16" fmla="*/ 0 w 44"/>
              <a:gd name="T17" fmla="*/ 108365400 h 65"/>
              <a:gd name="T18" fmla="*/ 37803138 w 44"/>
              <a:gd name="T19" fmla="*/ 161289218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65">
                <a:moveTo>
                  <a:pt x="15" y="64"/>
                </a:moveTo>
                <a:lnTo>
                  <a:pt x="15" y="64"/>
                </a:lnTo>
                <a:lnTo>
                  <a:pt x="43" y="32"/>
                </a:lnTo>
                <a:lnTo>
                  <a:pt x="29" y="0"/>
                </a:lnTo>
                <a:lnTo>
                  <a:pt x="0" y="43"/>
                </a:lnTo>
                <a:lnTo>
                  <a:pt x="15" y="6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66" name="Freeform 162"/>
          <p:cNvSpPr>
            <a:spLocks/>
          </p:cNvSpPr>
          <p:nvPr/>
        </p:nvSpPr>
        <p:spPr bwMode="auto">
          <a:xfrm>
            <a:off x="4471989" y="2361283"/>
            <a:ext cx="71437" cy="85725"/>
          </a:xfrm>
          <a:custGeom>
            <a:avLst/>
            <a:gdLst>
              <a:gd name="T0" fmla="*/ 55443049 w 45"/>
              <a:gd name="T1" fmla="*/ 133569075 h 54"/>
              <a:gd name="T2" fmla="*/ 55443049 w 45"/>
              <a:gd name="T3" fmla="*/ 133569075 h 54"/>
              <a:gd name="T4" fmla="*/ 110886099 w 45"/>
              <a:gd name="T5" fmla="*/ 52924075 h 54"/>
              <a:gd name="T6" fmla="*/ 73083226 w 45"/>
              <a:gd name="T7" fmla="*/ 0 h 54"/>
              <a:gd name="T8" fmla="*/ 20161109 w 45"/>
              <a:gd name="T9" fmla="*/ 78125638 h 54"/>
              <a:gd name="T10" fmla="*/ 0 w 45"/>
              <a:gd name="T11" fmla="*/ 78125638 h 54"/>
              <a:gd name="T12" fmla="*/ 20161109 w 45"/>
              <a:gd name="T13" fmla="*/ 78125638 h 54"/>
              <a:gd name="T14" fmla="*/ 20161109 w 45"/>
              <a:gd name="T15" fmla="*/ 78125638 h 54"/>
              <a:gd name="T16" fmla="*/ 0 w 45"/>
              <a:gd name="T17" fmla="*/ 78125638 h 54"/>
              <a:gd name="T18" fmla="*/ 55443049 w 45"/>
              <a:gd name="T19" fmla="*/ 13356907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54">
                <a:moveTo>
                  <a:pt x="22" y="53"/>
                </a:moveTo>
                <a:lnTo>
                  <a:pt x="22" y="53"/>
                </a:lnTo>
                <a:lnTo>
                  <a:pt x="44" y="21"/>
                </a:lnTo>
                <a:lnTo>
                  <a:pt x="29" y="0"/>
                </a:lnTo>
                <a:lnTo>
                  <a:pt x="8" y="31"/>
                </a:lnTo>
                <a:lnTo>
                  <a:pt x="0" y="31"/>
                </a:lnTo>
                <a:lnTo>
                  <a:pt x="8" y="31"/>
                </a:lnTo>
                <a:lnTo>
                  <a:pt x="0" y="31"/>
                </a:lnTo>
                <a:lnTo>
                  <a:pt x="22" y="5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67" name="Freeform 163"/>
          <p:cNvSpPr>
            <a:spLocks/>
          </p:cNvSpPr>
          <p:nvPr/>
        </p:nvSpPr>
        <p:spPr bwMode="auto">
          <a:xfrm>
            <a:off x="4438650" y="2410496"/>
            <a:ext cx="69850" cy="103187"/>
          </a:xfrm>
          <a:custGeom>
            <a:avLst/>
            <a:gdLst>
              <a:gd name="T0" fmla="*/ 52924075 w 44"/>
              <a:gd name="T1" fmla="*/ 161289218 h 65"/>
              <a:gd name="T2" fmla="*/ 52924075 w 44"/>
              <a:gd name="T3" fmla="*/ 161289218 h 65"/>
              <a:gd name="T4" fmla="*/ 108367513 w 44"/>
              <a:gd name="T5" fmla="*/ 55443169 h 65"/>
              <a:gd name="T6" fmla="*/ 52924075 w 44"/>
              <a:gd name="T7" fmla="*/ 0 h 65"/>
              <a:gd name="T8" fmla="*/ 17641888 w 44"/>
              <a:gd name="T9" fmla="*/ 80644609 h 65"/>
              <a:gd name="T10" fmla="*/ 0 w 44"/>
              <a:gd name="T11" fmla="*/ 108365400 h 65"/>
              <a:gd name="T12" fmla="*/ 17641888 w 44"/>
              <a:gd name="T13" fmla="*/ 80644609 h 65"/>
              <a:gd name="T14" fmla="*/ 17641888 w 44"/>
              <a:gd name="T15" fmla="*/ 108365400 h 65"/>
              <a:gd name="T16" fmla="*/ 0 w 44"/>
              <a:gd name="T17" fmla="*/ 108365400 h 65"/>
              <a:gd name="T18" fmla="*/ 52924075 w 44"/>
              <a:gd name="T19" fmla="*/ 161289218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65">
                <a:moveTo>
                  <a:pt x="21" y="64"/>
                </a:moveTo>
                <a:lnTo>
                  <a:pt x="21" y="64"/>
                </a:lnTo>
                <a:lnTo>
                  <a:pt x="43" y="22"/>
                </a:lnTo>
                <a:lnTo>
                  <a:pt x="21" y="0"/>
                </a:lnTo>
                <a:lnTo>
                  <a:pt x="7" y="32"/>
                </a:lnTo>
                <a:lnTo>
                  <a:pt x="0" y="43"/>
                </a:lnTo>
                <a:lnTo>
                  <a:pt x="7" y="32"/>
                </a:lnTo>
                <a:lnTo>
                  <a:pt x="7" y="43"/>
                </a:lnTo>
                <a:lnTo>
                  <a:pt x="0" y="43"/>
                </a:lnTo>
                <a:lnTo>
                  <a:pt x="21" y="6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68" name="Freeform 164"/>
          <p:cNvSpPr>
            <a:spLocks/>
          </p:cNvSpPr>
          <p:nvPr/>
        </p:nvSpPr>
        <p:spPr bwMode="auto">
          <a:xfrm>
            <a:off x="4416425" y="2478758"/>
            <a:ext cx="57150" cy="85725"/>
          </a:xfrm>
          <a:custGeom>
            <a:avLst/>
            <a:gdLst>
              <a:gd name="T0" fmla="*/ 52924075 w 36"/>
              <a:gd name="T1" fmla="*/ 133569075 h 54"/>
              <a:gd name="T2" fmla="*/ 52924075 w 36"/>
              <a:gd name="T3" fmla="*/ 133569075 h 54"/>
              <a:gd name="T4" fmla="*/ 88206263 w 36"/>
              <a:gd name="T5" fmla="*/ 52924075 h 54"/>
              <a:gd name="T6" fmla="*/ 35282188 w 36"/>
              <a:gd name="T7" fmla="*/ 0 h 54"/>
              <a:gd name="T8" fmla="*/ 0 w 36"/>
              <a:gd name="T9" fmla="*/ 80645000 h 54"/>
              <a:gd name="T10" fmla="*/ 0 w 36"/>
              <a:gd name="T11" fmla="*/ 80645000 h 54"/>
              <a:gd name="T12" fmla="*/ 0 w 36"/>
              <a:gd name="T13" fmla="*/ 80645000 h 54"/>
              <a:gd name="T14" fmla="*/ 0 w 36"/>
              <a:gd name="T15" fmla="*/ 80645000 h 54"/>
              <a:gd name="T16" fmla="*/ 0 w 36"/>
              <a:gd name="T17" fmla="*/ 80645000 h 54"/>
              <a:gd name="T18" fmla="*/ 52924075 w 36"/>
              <a:gd name="T19" fmla="*/ 13356907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54">
                <a:moveTo>
                  <a:pt x="21" y="53"/>
                </a:moveTo>
                <a:lnTo>
                  <a:pt x="21" y="53"/>
                </a:lnTo>
                <a:lnTo>
                  <a:pt x="35" y="21"/>
                </a:lnTo>
                <a:lnTo>
                  <a:pt x="14" y="0"/>
                </a:lnTo>
                <a:lnTo>
                  <a:pt x="0" y="32"/>
                </a:lnTo>
                <a:lnTo>
                  <a:pt x="21" y="5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69" name="Freeform 165"/>
          <p:cNvSpPr>
            <a:spLocks/>
          </p:cNvSpPr>
          <p:nvPr/>
        </p:nvSpPr>
        <p:spPr bwMode="auto">
          <a:xfrm>
            <a:off x="4392614" y="2529557"/>
            <a:ext cx="58737" cy="103188"/>
          </a:xfrm>
          <a:custGeom>
            <a:avLst/>
            <a:gdLst>
              <a:gd name="T0" fmla="*/ 55442966 w 37"/>
              <a:gd name="T1" fmla="*/ 133569722 h 65"/>
              <a:gd name="T2" fmla="*/ 55442966 w 37"/>
              <a:gd name="T3" fmla="*/ 161290782 h 65"/>
              <a:gd name="T4" fmla="*/ 90724853 w 37"/>
              <a:gd name="T5" fmla="*/ 52924331 h 65"/>
              <a:gd name="T6" fmla="*/ 37801228 w 37"/>
              <a:gd name="T7" fmla="*/ 0 h 65"/>
              <a:gd name="T8" fmla="*/ 0 w 37"/>
              <a:gd name="T9" fmla="*/ 108368038 h 65"/>
              <a:gd name="T10" fmla="*/ 0 w 37"/>
              <a:gd name="T11" fmla="*/ 108368038 h 65"/>
              <a:gd name="T12" fmla="*/ 0 w 37"/>
              <a:gd name="T13" fmla="*/ 108368038 h 65"/>
              <a:gd name="T14" fmla="*/ 0 w 37"/>
              <a:gd name="T15" fmla="*/ 108368038 h 65"/>
              <a:gd name="T16" fmla="*/ 0 w 37"/>
              <a:gd name="T17" fmla="*/ 108368038 h 65"/>
              <a:gd name="T18" fmla="*/ 55442966 w 37"/>
              <a:gd name="T19" fmla="*/ 133569722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65">
                <a:moveTo>
                  <a:pt x="22" y="53"/>
                </a:moveTo>
                <a:lnTo>
                  <a:pt x="22" y="64"/>
                </a:lnTo>
                <a:lnTo>
                  <a:pt x="36" y="21"/>
                </a:lnTo>
                <a:lnTo>
                  <a:pt x="15" y="0"/>
                </a:lnTo>
                <a:lnTo>
                  <a:pt x="0" y="43"/>
                </a:lnTo>
                <a:lnTo>
                  <a:pt x="22" y="5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70" name="Freeform 166"/>
          <p:cNvSpPr>
            <a:spLocks/>
          </p:cNvSpPr>
          <p:nvPr/>
        </p:nvSpPr>
        <p:spPr bwMode="auto">
          <a:xfrm>
            <a:off x="4381501" y="2597821"/>
            <a:ext cx="47625" cy="85725"/>
          </a:xfrm>
          <a:custGeom>
            <a:avLst/>
            <a:gdLst>
              <a:gd name="T0" fmla="*/ 55443438 w 30"/>
              <a:gd name="T1" fmla="*/ 133569075 h 54"/>
              <a:gd name="T2" fmla="*/ 55443438 w 30"/>
              <a:gd name="T3" fmla="*/ 133569075 h 54"/>
              <a:gd name="T4" fmla="*/ 73085325 w 30"/>
              <a:gd name="T5" fmla="*/ 25201563 h 54"/>
              <a:gd name="T6" fmla="*/ 17641888 w 30"/>
              <a:gd name="T7" fmla="*/ 0 h 54"/>
              <a:gd name="T8" fmla="*/ 0 w 30"/>
              <a:gd name="T9" fmla="*/ 105846563 h 54"/>
              <a:gd name="T10" fmla="*/ 0 w 30"/>
              <a:gd name="T11" fmla="*/ 133569075 h 54"/>
              <a:gd name="T12" fmla="*/ 0 w 30"/>
              <a:gd name="T13" fmla="*/ 105846563 h 54"/>
              <a:gd name="T14" fmla="*/ 0 w 30"/>
              <a:gd name="T15" fmla="*/ 105846563 h 54"/>
              <a:gd name="T16" fmla="*/ 0 w 30"/>
              <a:gd name="T17" fmla="*/ 133569075 h 54"/>
              <a:gd name="T18" fmla="*/ 55443438 w 30"/>
              <a:gd name="T19" fmla="*/ 13356907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54">
                <a:moveTo>
                  <a:pt x="22" y="53"/>
                </a:moveTo>
                <a:lnTo>
                  <a:pt x="22" y="53"/>
                </a:lnTo>
                <a:lnTo>
                  <a:pt x="29" y="10"/>
                </a:lnTo>
                <a:lnTo>
                  <a:pt x="7" y="0"/>
                </a:lnTo>
                <a:lnTo>
                  <a:pt x="0" y="42"/>
                </a:lnTo>
                <a:lnTo>
                  <a:pt x="0" y="53"/>
                </a:lnTo>
                <a:lnTo>
                  <a:pt x="0" y="42"/>
                </a:lnTo>
                <a:lnTo>
                  <a:pt x="0" y="53"/>
                </a:lnTo>
                <a:lnTo>
                  <a:pt x="22" y="5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71" name="Freeform 167"/>
          <p:cNvSpPr>
            <a:spLocks/>
          </p:cNvSpPr>
          <p:nvPr/>
        </p:nvSpPr>
        <p:spPr bwMode="auto">
          <a:xfrm>
            <a:off x="4370389" y="2681958"/>
            <a:ext cx="47625" cy="68263"/>
          </a:xfrm>
          <a:custGeom>
            <a:avLst/>
            <a:gdLst>
              <a:gd name="T0" fmla="*/ 52924075 w 30"/>
              <a:gd name="T1" fmla="*/ 105847338 h 43"/>
              <a:gd name="T2" fmla="*/ 52924075 w 30"/>
              <a:gd name="T3" fmla="*/ 105847338 h 43"/>
              <a:gd name="T4" fmla="*/ 73085325 w 30"/>
              <a:gd name="T5" fmla="*/ 0 h 43"/>
              <a:gd name="T6" fmla="*/ 17641888 w 30"/>
              <a:gd name="T7" fmla="*/ 0 h 43"/>
              <a:gd name="T8" fmla="*/ 0 w 30"/>
              <a:gd name="T9" fmla="*/ 105847338 h 43"/>
              <a:gd name="T10" fmla="*/ 0 w 30"/>
              <a:gd name="T11" fmla="*/ 105847338 h 43"/>
              <a:gd name="T12" fmla="*/ 0 w 30"/>
              <a:gd name="T13" fmla="*/ 105847338 h 43"/>
              <a:gd name="T14" fmla="*/ 0 w 30"/>
              <a:gd name="T15" fmla="*/ 105847338 h 43"/>
              <a:gd name="T16" fmla="*/ 0 w 30"/>
              <a:gd name="T17" fmla="*/ 105847338 h 43"/>
              <a:gd name="T18" fmla="*/ 52924075 w 30"/>
              <a:gd name="T19" fmla="*/ 10584733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3">
                <a:moveTo>
                  <a:pt x="21" y="42"/>
                </a:moveTo>
                <a:lnTo>
                  <a:pt x="21" y="42"/>
                </a:lnTo>
                <a:lnTo>
                  <a:pt x="29" y="0"/>
                </a:lnTo>
                <a:lnTo>
                  <a:pt x="7" y="0"/>
                </a:lnTo>
                <a:lnTo>
                  <a:pt x="0" y="42"/>
                </a:lnTo>
                <a:lnTo>
                  <a:pt x="21" y="4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72" name="Freeform 168"/>
          <p:cNvSpPr>
            <a:spLocks/>
          </p:cNvSpPr>
          <p:nvPr/>
        </p:nvSpPr>
        <p:spPr bwMode="auto">
          <a:xfrm>
            <a:off x="4359275" y="2748632"/>
            <a:ext cx="46038" cy="69850"/>
          </a:xfrm>
          <a:custGeom>
            <a:avLst/>
            <a:gdLst>
              <a:gd name="T0" fmla="*/ 70565141 w 29"/>
              <a:gd name="T1" fmla="*/ 108367513 h 44"/>
              <a:gd name="T2" fmla="*/ 70565141 w 29"/>
              <a:gd name="T3" fmla="*/ 108367513 h 44"/>
              <a:gd name="T4" fmla="*/ 70565141 w 29"/>
              <a:gd name="T5" fmla="*/ 0 h 44"/>
              <a:gd name="T6" fmla="*/ 17642079 w 29"/>
              <a:gd name="T7" fmla="*/ 0 h 44"/>
              <a:gd name="T8" fmla="*/ 0 w 29"/>
              <a:gd name="T9" fmla="*/ 108367513 h 44"/>
              <a:gd name="T10" fmla="*/ 0 w 29"/>
              <a:gd name="T11" fmla="*/ 108367513 h 44"/>
              <a:gd name="T12" fmla="*/ 0 w 29"/>
              <a:gd name="T13" fmla="*/ 108367513 h 44"/>
              <a:gd name="T14" fmla="*/ 0 w 29"/>
              <a:gd name="T15" fmla="*/ 108367513 h 44"/>
              <a:gd name="T16" fmla="*/ 0 w 29"/>
              <a:gd name="T17" fmla="*/ 108367513 h 44"/>
              <a:gd name="T18" fmla="*/ 70565141 w 29"/>
              <a:gd name="T19" fmla="*/ 108367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44">
                <a:moveTo>
                  <a:pt x="28" y="43"/>
                </a:moveTo>
                <a:lnTo>
                  <a:pt x="28" y="43"/>
                </a:lnTo>
                <a:lnTo>
                  <a:pt x="28" y="0"/>
                </a:lnTo>
                <a:lnTo>
                  <a:pt x="7" y="0"/>
                </a:lnTo>
                <a:lnTo>
                  <a:pt x="0" y="43"/>
                </a:lnTo>
                <a:lnTo>
                  <a:pt x="28"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73" name="Freeform 169"/>
          <p:cNvSpPr>
            <a:spLocks/>
          </p:cNvSpPr>
          <p:nvPr/>
        </p:nvSpPr>
        <p:spPr bwMode="auto">
          <a:xfrm>
            <a:off x="4359275" y="2816896"/>
            <a:ext cx="46038" cy="85725"/>
          </a:xfrm>
          <a:custGeom>
            <a:avLst/>
            <a:gdLst>
              <a:gd name="T0" fmla="*/ 70565141 w 29"/>
              <a:gd name="T1" fmla="*/ 105846563 h 54"/>
              <a:gd name="T2" fmla="*/ 70565141 w 29"/>
              <a:gd name="T3" fmla="*/ 133569075 h 54"/>
              <a:gd name="T4" fmla="*/ 70565141 w 29"/>
              <a:gd name="T5" fmla="*/ 0 h 54"/>
              <a:gd name="T6" fmla="*/ 0 w 29"/>
              <a:gd name="T7" fmla="*/ 0 h 54"/>
              <a:gd name="T8" fmla="*/ 17642079 w 29"/>
              <a:gd name="T9" fmla="*/ 133569075 h 54"/>
              <a:gd name="T10" fmla="*/ 17642079 w 29"/>
              <a:gd name="T11" fmla="*/ 133569075 h 54"/>
              <a:gd name="T12" fmla="*/ 17642079 w 29"/>
              <a:gd name="T13" fmla="*/ 133569075 h 54"/>
              <a:gd name="T14" fmla="*/ 17642079 w 29"/>
              <a:gd name="T15" fmla="*/ 133569075 h 54"/>
              <a:gd name="T16" fmla="*/ 17642079 w 29"/>
              <a:gd name="T17" fmla="*/ 133569075 h 54"/>
              <a:gd name="T18" fmla="*/ 70565141 w 29"/>
              <a:gd name="T19" fmla="*/ 105846563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54">
                <a:moveTo>
                  <a:pt x="28" y="42"/>
                </a:moveTo>
                <a:lnTo>
                  <a:pt x="28" y="53"/>
                </a:lnTo>
                <a:lnTo>
                  <a:pt x="28" y="0"/>
                </a:lnTo>
                <a:lnTo>
                  <a:pt x="0" y="0"/>
                </a:lnTo>
                <a:lnTo>
                  <a:pt x="7" y="53"/>
                </a:lnTo>
                <a:lnTo>
                  <a:pt x="28" y="4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74" name="Freeform 170"/>
          <p:cNvSpPr>
            <a:spLocks/>
          </p:cNvSpPr>
          <p:nvPr/>
        </p:nvSpPr>
        <p:spPr bwMode="auto">
          <a:xfrm>
            <a:off x="4370389" y="2883570"/>
            <a:ext cx="47625" cy="87312"/>
          </a:xfrm>
          <a:custGeom>
            <a:avLst/>
            <a:gdLst>
              <a:gd name="T0" fmla="*/ 73085325 w 30"/>
              <a:gd name="T1" fmla="*/ 108365304 h 55"/>
              <a:gd name="T2" fmla="*/ 73085325 w 30"/>
              <a:gd name="T3" fmla="*/ 108365304 h 55"/>
              <a:gd name="T4" fmla="*/ 52924075 w 30"/>
              <a:gd name="T5" fmla="*/ 0 h 55"/>
              <a:gd name="T6" fmla="*/ 0 w 30"/>
              <a:gd name="T7" fmla="*/ 27720766 h 55"/>
              <a:gd name="T8" fmla="*/ 17641888 w 30"/>
              <a:gd name="T9" fmla="*/ 136087658 h 55"/>
              <a:gd name="T10" fmla="*/ 17641888 w 30"/>
              <a:gd name="T11" fmla="*/ 136087658 h 55"/>
              <a:gd name="T12" fmla="*/ 17641888 w 30"/>
              <a:gd name="T13" fmla="*/ 136087658 h 55"/>
              <a:gd name="T14" fmla="*/ 17641888 w 30"/>
              <a:gd name="T15" fmla="*/ 136087658 h 55"/>
              <a:gd name="T16" fmla="*/ 17641888 w 30"/>
              <a:gd name="T17" fmla="*/ 136087658 h 55"/>
              <a:gd name="T18" fmla="*/ 73085325 w 30"/>
              <a:gd name="T19" fmla="*/ 108365304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55">
                <a:moveTo>
                  <a:pt x="29" y="43"/>
                </a:moveTo>
                <a:lnTo>
                  <a:pt x="29" y="43"/>
                </a:lnTo>
                <a:lnTo>
                  <a:pt x="21" y="0"/>
                </a:lnTo>
                <a:lnTo>
                  <a:pt x="0" y="11"/>
                </a:lnTo>
                <a:lnTo>
                  <a:pt x="7" y="54"/>
                </a:lnTo>
                <a:lnTo>
                  <a:pt x="29"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75" name="Freeform 171"/>
          <p:cNvSpPr>
            <a:spLocks/>
          </p:cNvSpPr>
          <p:nvPr/>
        </p:nvSpPr>
        <p:spPr bwMode="auto">
          <a:xfrm>
            <a:off x="4381501" y="2951832"/>
            <a:ext cx="47625" cy="103188"/>
          </a:xfrm>
          <a:custGeom>
            <a:avLst/>
            <a:gdLst>
              <a:gd name="T0" fmla="*/ 73085325 w 30"/>
              <a:gd name="T1" fmla="*/ 105847075 h 65"/>
              <a:gd name="T2" fmla="*/ 73085325 w 30"/>
              <a:gd name="T3" fmla="*/ 105847075 h 65"/>
              <a:gd name="T4" fmla="*/ 55443438 w 30"/>
              <a:gd name="T5" fmla="*/ 0 h 65"/>
              <a:gd name="T6" fmla="*/ 0 w 30"/>
              <a:gd name="T7" fmla="*/ 27722647 h 65"/>
              <a:gd name="T8" fmla="*/ 17641888 w 30"/>
              <a:gd name="T9" fmla="*/ 161290782 h 65"/>
              <a:gd name="T10" fmla="*/ 17641888 w 30"/>
              <a:gd name="T11" fmla="*/ 161290782 h 65"/>
              <a:gd name="T12" fmla="*/ 17641888 w 30"/>
              <a:gd name="T13" fmla="*/ 161290782 h 65"/>
              <a:gd name="T14" fmla="*/ 17641888 w 30"/>
              <a:gd name="T15" fmla="*/ 161290782 h 65"/>
              <a:gd name="T16" fmla="*/ 17641888 w 30"/>
              <a:gd name="T17" fmla="*/ 161290782 h 65"/>
              <a:gd name="T18" fmla="*/ 73085325 w 30"/>
              <a:gd name="T19" fmla="*/ 105847075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65">
                <a:moveTo>
                  <a:pt x="29" y="42"/>
                </a:moveTo>
                <a:lnTo>
                  <a:pt x="29" y="42"/>
                </a:lnTo>
                <a:lnTo>
                  <a:pt x="22" y="0"/>
                </a:lnTo>
                <a:lnTo>
                  <a:pt x="0" y="11"/>
                </a:lnTo>
                <a:lnTo>
                  <a:pt x="7" y="64"/>
                </a:lnTo>
                <a:lnTo>
                  <a:pt x="29" y="4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76" name="Freeform 172"/>
          <p:cNvSpPr>
            <a:spLocks/>
          </p:cNvSpPr>
          <p:nvPr/>
        </p:nvSpPr>
        <p:spPr bwMode="auto">
          <a:xfrm>
            <a:off x="4392614" y="3018507"/>
            <a:ext cx="58737" cy="103188"/>
          </a:xfrm>
          <a:custGeom>
            <a:avLst/>
            <a:gdLst>
              <a:gd name="T0" fmla="*/ 90724853 w 37"/>
              <a:gd name="T1" fmla="*/ 108368038 h 65"/>
              <a:gd name="T2" fmla="*/ 90724853 w 37"/>
              <a:gd name="T3" fmla="*/ 108368038 h 65"/>
              <a:gd name="T4" fmla="*/ 55442966 w 37"/>
              <a:gd name="T5" fmla="*/ 0 h 65"/>
              <a:gd name="T6" fmla="*/ 0 w 37"/>
              <a:gd name="T7" fmla="*/ 55443706 h 65"/>
              <a:gd name="T8" fmla="*/ 37801228 w 37"/>
              <a:gd name="T9" fmla="*/ 161290782 h 65"/>
              <a:gd name="T10" fmla="*/ 37801228 w 37"/>
              <a:gd name="T11" fmla="*/ 161290782 h 65"/>
              <a:gd name="T12" fmla="*/ 37801228 w 37"/>
              <a:gd name="T13" fmla="*/ 161290782 h 65"/>
              <a:gd name="T14" fmla="*/ 37801228 w 37"/>
              <a:gd name="T15" fmla="*/ 161290782 h 65"/>
              <a:gd name="T16" fmla="*/ 37801228 w 37"/>
              <a:gd name="T17" fmla="*/ 161290782 h 65"/>
              <a:gd name="T18" fmla="*/ 90724853 w 37"/>
              <a:gd name="T19" fmla="*/ 108368038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65">
                <a:moveTo>
                  <a:pt x="36" y="43"/>
                </a:moveTo>
                <a:lnTo>
                  <a:pt x="36" y="43"/>
                </a:lnTo>
                <a:lnTo>
                  <a:pt x="22" y="0"/>
                </a:lnTo>
                <a:lnTo>
                  <a:pt x="0" y="22"/>
                </a:lnTo>
                <a:lnTo>
                  <a:pt x="15" y="64"/>
                </a:lnTo>
                <a:lnTo>
                  <a:pt x="36"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77" name="Freeform 173"/>
          <p:cNvSpPr>
            <a:spLocks/>
          </p:cNvSpPr>
          <p:nvPr/>
        </p:nvSpPr>
        <p:spPr bwMode="auto">
          <a:xfrm>
            <a:off x="4416425" y="3086771"/>
            <a:ext cx="69850" cy="103187"/>
          </a:xfrm>
          <a:custGeom>
            <a:avLst/>
            <a:gdLst>
              <a:gd name="T0" fmla="*/ 108367513 w 44"/>
              <a:gd name="T1" fmla="*/ 108365400 h 65"/>
              <a:gd name="T2" fmla="*/ 108367513 w 44"/>
              <a:gd name="T3" fmla="*/ 108365400 h 65"/>
              <a:gd name="T4" fmla="*/ 52924075 w 44"/>
              <a:gd name="T5" fmla="*/ 0 h 65"/>
              <a:gd name="T6" fmla="*/ 0 w 44"/>
              <a:gd name="T7" fmla="*/ 52922231 h 65"/>
              <a:gd name="T8" fmla="*/ 52924075 w 44"/>
              <a:gd name="T9" fmla="*/ 161289218 h 65"/>
              <a:gd name="T10" fmla="*/ 52924075 w 44"/>
              <a:gd name="T11" fmla="*/ 161289218 h 65"/>
              <a:gd name="T12" fmla="*/ 52924075 w 44"/>
              <a:gd name="T13" fmla="*/ 161289218 h 65"/>
              <a:gd name="T14" fmla="*/ 52924075 w 44"/>
              <a:gd name="T15" fmla="*/ 161289218 h 65"/>
              <a:gd name="T16" fmla="*/ 52924075 w 44"/>
              <a:gd name="T17" fmla="*/ 161289218 h 65"/>
              <a:gd name="T18" fmla="*/ 108367513 w 44"/>
              <a:gd name="T19" fmla="*/ 10836540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65">
                <a:moveTo>
                  <a:pt x="43" y="43"/>
                </a:moveTo>
                <a:lnTo>
                  <a:pt x="43" y="43"/>
                </a:lnTo>
                <a:lnTo>
                  <a:pt x="21" y="0"/>
                </a:lnTo>
                <a:lnTo>
                  <a:pt x="0" y="21"/>
                </a:lnTo>
                <a:lnTo>
                  <a:pt x="21" y="64"/>
                </a:lnTo>
                <a:lnTo>
                  <a:pt x="43"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78" name="Freeform 174"/>
          <p:cNvSpPr>
            <a:spLocks/>
          </p:cNvSpPr>
          <p:nvPr/>
        </p:nvSpPr>
        <p:spPr bwMode="auto">
          <a:xfrm>
            <a:off x="4449763" y="3155033"/>
            <a:ext cx="69850" cy="85725"/>
          </a:xfrm>
          <a:custGeom>
            <a:avLst/>
            <a:gdLst>
              <a:gd name="T0" fmla="*/ 108367513 w 44"/>
              <a:gd name="T1" fmla="*/ 78125638 h 54"/>
              <a:gd name="T2" fmla="*/ 108367513 w 44"/>
              <a:gd name="T3" fmla="*/ 78125638 h 54"/>
              <a:gd name="T4" fmla="*/ 55443438 w 44"/>
              <a:gd name="T5" fmla="*/ 0 h 54"/>
              <a:gd name="T6" fmla="*/ 0 w 44"/>
              <a:gd name="T7" fmla="*/ 52924075 h 54"/>
              <a:gd name="T8" fmla="*/ 55443438 w 44"/>
              <a:gd name="T9" fmla="*/ 133569075 h 54"/>
              <a:gd name="T10" fmla="*/ 55443438 w 44"/>
              <a:gd name="T11" fmla="*/ 133569075 h 54"/>
              <a:gd name="T12" fmla="*/ 55443438 w 44"/>
              <a:gd name="T13" fmla="*/ 133569075 h 54"/>
              <a:gd name="T14" fmla="*/ 55443438 w 44"/>
              <a:gd name="T15" fmla="*/ 133569075 h 54"/>
              <a:gd name="T16" fmla="*/ 55443438 w 44"/>
              <a:gd name="T17" fmla="*/ 133569075 h 54"/>
              <a:gd name="T18" fmla="*/ 108367513 w 44"/>
              <a:gd name="T19" fmla="*/ 78125638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54">
                <a:moveTo>
                  <a:pt x="43" y="31"/>
                </a:moveTo>
                <a:lnTo>
                  <a:pt x="43" y="31"/>
                </a:lnTo>
                <a:lnTo>
                  <a:pt x="22" y="0"/>
                </a:lnTo>
                <a:lnTo>
                  <a:pt x="0" y="21"/>
                </a:lnTo>
                <a:lnTo>
                  <a:pt x="22" y="53"/>
                </a:lnTo>
                <a:lnTo>
                  <a:pt x="43" y="3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79" name="Freeform 175"/>
          <p:cNvSpPr>
            <a:spLocks/>
          </p:cNvSpPr>
          <p:nvPr/>
        </p:nvSpPr>
        <p:spPr bwMode="auto">
          <a:xfrm>
            <a:off x="4484688" y="3204246"/>
            <a:ext cx="69850" cy="103187"/>
          </a:xfrm>
          <a:custGeom>
            <a:avLst/>
            <a:gdLst>
              <a:gd name="T0" fmla="*/ 108367513 w 44"/>
              <a:gd name="T1" fmla="*/ 80644609 h 65"/>
              <a:gd name="T2" fmla="*/ 108367513 w 44"/>
              <a:gd name="T3" fmla="*/ 80644609 h 65"/>
              <a:gd name="T4" fmla="*/ 52924075 w 44"/>
              <a:gd name="T5" fmla="*/ 0 h 65"/>
              <a:gd name="T6" fmla="*/ 0 w 44"/>
              <a:gd name="T7" fmla="*/ 55443169 h 65"/>
              <a:gd name="T8" fmla="*/ 70564375 w 44"/>
              <a:gd name="T9" fmla="*/ 161289218 h 65"/>
              <a:gd name="T10" fmla="*/ 70564375 w 44"/>
              <a:gd name="T11" fmla="*/ 161289218 h 65"/>
              <a:gd name="T12" fmla="*/ 70564375 w 44"/>
              <a:gd name="T13" fmla="*/ 161289218 h 65"/>
              <a:gd name="T14" fmla="*/ 70564375 w 44"/>
              <a:gd name="T15" fmla="*/ 161289218 h 65"/>
              <a:gd name="T16" fmla="*/ 70564375 w 44"/>
              <a:gd name="T17" fmla="*/ 161289218 h 65"/>
              <a:gd name="T18" fmla="*/ 108367513 w 44"/>
              <a:gd name="T19" fmla="*/ 80644609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65">
                <a:moveTo>
                  <a:pt x="43" y="32"/>
                </a:moveTo>
                <a:lnTo>
                  <a:pt x="43" y="32"/>
                </a:lnTo>
                <a:lnTo>
                  <a:pt x="21" y="0"/>
                </a:lnTo>
                <a:lnTo>
                  <a:pt x="0" y="22"/>
                </a:lnTo>
                <a:lnTo>
                  <a:pt x="28" y="64"/>
                </a:lnTo>
                <a:lnTo>
                  <a:pt x="43"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80" name="Freeform 176"/>
          <p:cNvSpPr>
            <a:spLocks/>
          </p:cNvSpPr>
          <p:nvPr/>
        </p:nvSpPr>
        <p:spPr bwMode="auto">
          <a:xfrm>
            <a:off x="4529139" y="3255046"/>
            <a:ext cx="71437" cy="103187"/>
          </a:xfrm>
          <a:custGeom>
            <a:avLst/>
            <a:gdLst>
              <a:gd name="T0" fmla="*/ 110886099 w 45"/>
              <a:gd name="T1" fmla="*/ 80644609 h 65"/>
              <a:gd name="T2" fmla="*/ 110886099 w 45"/>
              <a:gd name="T3" fmla="*/ 80644609 h 65"/>
              <a:gd name="T4" fmla="*/ 37801285 w 45"/>
              <a:gd name="T5" fmla="*/ 0 h 65"/>
              <a:gd name="T6" fmla="*/ 0 w 45"/>
              <a:gd name="T7" fmla="*/ 80644609 h 65"/>
              <a:gd name="T8" fmla="*/ 73083226 w 45"/>
              <a:gd name="T9" fmla="*/ 161289218 h 65"/>
              <a:gd name="T10" fmla="*/ 73083226 w 45"/>
              <a:gd name="T11" fmla="*/ 161289218 h 65"/>
              <a:gd name="T12" fmla="*/ 73083226 w 45"/>
              <a:gd name="T13" fmla="*/ 161289218 h 65"/>
              <a:gd name="T14" fmla="*/ 73083226 w 45"/>
              <a:gd name="T15" fmla="*/ 161289218 h 65"/>
              <a:gd name="T16" fmla="*/ 73083226 w 45"/>
              <a:gd name="T17" fmla="*/ 161289218 h 65"/>
              <a:gd name="T18" fmla="*/ 110886099 w 45"/>
              <a:gd name="T19" fmla="*/ 80644609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65">
                <a:moveTo>
                  <a:pt x="44" y="32"/>
                </a:moveTo>
                <a:lnTo>
                  <a:pt x="44" y="32"/>
                </a:lnTo>
                <a:lnTo>
                  <a:pt x="15" y="0"/>
                </a:lnTo>
                <a:lnTo>
                  <a:pt x="0" y="32"/>
                </a:lnTo>
                <a:lnTo>
                  <a:pt x="29" y="64"/>
                </a:lnTo>
                <a:lnTo>
                  <a:pt x="44"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81" name="Freeform 177"/>
          <p:cNvSpPr>
            <a:spLocks/>
          </p:cNvSpPr>
          <p:nvPr/>
        </p:nvSpPr>
        <p:spPr bwMode="auto">
          <a:xfrm>
            <a:off x="4575175" y="3305846"/>
            <a:ext cx="69850" cy="103187"/>
          </a:xfrm>
          <a:custGeom>
            <a:avLst/>
            <a:gdLst>
              <a:gd name="T0" fmla="*/ 108367513 w 44"/>
              <a:gd name="T1" fmla="*/ 80644609 h 65"/>
              <a:gd name="T2" fmla="*/ 108367513 w 44"/>
              <a:gd name="T3" fmla="*/ 80644609 h 65"/>
              <a:gd name="T4" fmla="*/ 37803138 w 44"/>
              <a:gd name="T5" fmla="*/ 0 h 65"/>
              <a:gd name="T6" fmla="*/ 0 w 44"/>
              <a:gd name="T7" fmla="*/ 80644609 h 65"/>
              <a:gd name="T8" fmla="*/ 90725625 w 44"/>
              <a:gd name="T9" fmla="*/ 161289218 h 65"/>
              <a:gd name="T10" fmla="*/ 90725625 w 44"/>
              <a:gd name="T11" fmla="*/ 161289218 h 65"/>
              <a:gd name="T12" fmla="*/ 90725625 w 44"/>
              <a:gd name="T13" fmla="*/ 161289218 h 65"/>
              <a:gd name="T14" fmla="*/ 90725625 w 44"/>
              <a:gd name="T15" fmla="*/ 161289218 h 65"/>
              <a:gd name="T16" fmla="*/ 90725625 w 44"/>
              <a:gd name="T17" fmla="*/ 161289218 h 65"/>
              <a:gd name="T18" fmla="*/ 108367513 w 44"/>
              <a:gd name="T19" fmla="*/ 80644609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65">
                <a:moveTo>
                  <a:pt x="43" y="32"/>
                </a:moveTo>
                <a:lnTo>
                  <a:pt x="43" y="32"/>
                </a:lnTo>
                <a:lnTo>
                  <a:pt x="15" y="0"/>
                </a:lnTo>
                <a:lnTo>
                  <a:pt x="0" y="32"/>
                </a:lnTo>
                <a:lnTo>
                  <a:pt x="36" y="64"/>
                </a:lnTo>
                <a:lnTo>
                  <a:pt x="43"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82" name="Freeform 178"/>
          <p:cNvSpPr>
            <a:spLocks/>
          </p:cNvSpPr>
          <p:nvPr/>
        </p:nvSpPr>
        <p:spPr bwMode="auto">
          <a:xfrm>
            <a:off x="4632325" y="3356646"/>
            <a:ext cx="69850" cy="85725"/>
          </a:xfrm>
          <a:custGeom>
            <a:avLst/>
            <a:gdLst>
              <a:gd name="T0" fmla="*/ 108367513 w 44"/>
              <a:gd name="T1" fmla="*/ 52924075 h 54"/>
              <a:gd name="T2" fmla="*/ 108367513 w 44"/>
              <a:gd name="T3" fmla="*/ 52924075 h 54"/>
              <a:gd name="T4" fmla="*/ 17641888 w 44"/>
              <a:gd name="T5" fmla="*/ 0 h 54"/>
              <a:gd name="T6" fmla="*/ 0 w 44"/>
              <a:gd name="T7" fmla="*/ 80645000 h 54"/>
              <a:gd name="T8" fmla="*/ 90725625 w 44"/>
              <a:gd name="T9" fmla="*/ 133569075 h 54"/>
              <a:gd name="T10" fmla="*/ 90725625 w 44"/>
              <a:gd name="T11" fmla="*/ 133569075 h 54"/>
              <a:gd name="T12" fmla="*/ 90725625 w 44"/>
              <a:gd name="T13" fmla="*/ 133569075 h 54"/>
              <a:gd name="T14" fmla="*/ 90725625 w 44"/>
              <a:gd name="T15" fmla="*/ 133569075 h 54"/>
              <a:gd name="T16" fmla="*/ 90725625 w 44"/>
              <a:gd name="T17" fmla="*/ 133569075 h 54"/>
              <a:gd name="T18" fmla="*/ 108367513 w 44"/>
              <a:gd name="T19" fmla="*/ 5292407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54">
                <a:moveTo>
                  <a:pt x="43" y="21"/>
                </a:moveTo>
                <a:lnTo>
                  <a:pt x="43" y="21"/>
                </a:lnTo>
                <a:lnTo>
                  <a:pt x="7" y="0"/>
                </a:lnTo>
                <a:lnTo>
                  <a:pt x="0" y="32"/>
                </a:lnTo>
                <a:lnTo>
                  <a:pt x="36" y="53"/>
                </a:lnTo>
                <a:lnTo>
                  <a:pt x="43"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83" name="Freeform 179"/>
          <p:cNvSpPr>
            <a:spLocks/>
          </p:cNvSpPr>
          <p:nvPr/>
        </p:nvSpPr>
        <p:spPr bwMode="auto">
          <a:xfrm>
            <a:off x="4689475" y="3389982"/>
            <a:ext cx="69850" cy="103188"/>
          </a:xfrm>
          <a:custGeom>
            <a:avLst/>
            <a:gdLst>
              <a:gd name="T0" fmla="*/ 108367513 w 44"/>
              <a:gd name="T1" fmla="*/ 55443706 h 65"/>
              <a:gd name="T2" fmla="*/ 108367513 w 44"/>
              <a:gd name="T3" fmla="*/ 55443706 h 65"/>
              <a:gd name="T4" fmla="*/ 17641888 w 44"/>
              <a:gd name="T5" fmla="*/ 0 h 65"/>
              <a:gd name="T6" fmla="*/ 0 w 44"/>
              <a:gd name="T7" fmla="*/ 80645391 h 65"/>
              <a:gd name="T8" fmla="*/ 90725625 w 44"/>
              <a:gd name="T9" fmla="*/ 161290782 h 65"/>
              <a:gd name="T10" fmla="*/ 90725625 w 44"/>
              <a:gd name="T11" fmla="*/ 161290782 h 65"/>
              <a:gd name="T12" fmla="*/ 90725625 w 44"/>
              <a:gd name="T13" fmla="*/ 161290782 h 65"/>
              <a:gd name="T14" fmla="*/ 90725625 w 44"/>
              <a:gd name="T15" fmla="*/ 161290782 h 65"/>
              <a:gd name="T16" fmla="*/ 90725625 w 44"/>
              <a:gd name="T17" fmla="*/ 161290782 h 65"/>
              <a:gd name="T18" fmla="*/ 108367513 w 44"/>
              <a:gd name="T19" fmla="*/ 5544370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65">
                <a:moveTo>
                  <a:pt x="43" y="22"/>
                </a:moveTo>
                <a:lnTo>
                  <a:pt x="43" y="22"/>
                </a:lnTo>
                <a:lnTo>
                  <a:pt x="7" y="0"/>
                </a:lnTo>
                <a:lnTo>
                  <a:pt x="0" y="32"/>
                </a:lnTo>
                <a:lnTo>
                  <a:pt x="36" y="64"/>
                </a:lnTo>
                <a:lnTo>
                  <a:pt x="43" y="2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84" name="Freeform 180"/>
          <p:cNvSpPr>
            <a:spLocks/>
          </p:cNvSpPr>
          <p:nvPr/>
        </p:nvSpPr>
        <p:spPr bwMode="auto">
          <a:xfrm>
            <a:off x="4746625" y="3424907"/>
            <a:ext cx="69850" cy="103188"/>
          </a:xfrm>
          <a:custGeom>
            <a:avLst/>
            <a:gdLst>
              <a:gd name="T0" fmla="*/ 108367513 w 44"/>
              <a:gd name="T1" fmla="*/ 52924331 h 65"/>
              <a:gd name="T2" fmla="*/ 108367513 w 44"/>
              <a:gd name="T3" fmla="*/ 52924331 h 65"/>
              <a:gd name="T4" fmla="*/ 17641888 w 44"/>
              <a:gd name="T5" fmla="*/ 0 h 65"/>
              <a:gd name="T6" fmla="*/ 0 w 44"/>
              <a:gd name="T7" fmla="*/ 105847075 h 65"/>
              <a:gd name="T8" fmla="*/ 90725625 w 44"/>
              <a:gd name="T9" fmla="*/ 133569722 h 65"/>
              <a:gd name="T10" fmla="*/ 90725625 w 44"/>
              <a:gd name="T11" fmla="*/ 161290782 h 65"/>
              <a:gd name="T12" fmla="*/ 90725625 w 44"/>
              <a:gd name="T13" fmla="*/ 133569722 h 65"/>
              <a:gd name="T14" fmla="*/ 90725625 w 44"/>
              <a:gd name="T15" fmla="*/ 133569722 h 65"/>
              <a:gd name="T16" fmla="*/ 90725625 w 44"/>
              <a:gd name="T17" fmla="*/ 161290782 h 65"/>
              <a:gd name="T18" fmla="*/ 108367513 w 44"/>
              <a:gd name="T19" fmla="*/ 52924331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65">
                <a:moveTo>
                  <a:pt x="43" y="21"/>
                </a:moveTo>
                <a:lnTo>
                  <a:pt x="43" y="21"/>
                </a:lnTo>
                <a:lnTo>
                  <a:pt x="7" y="0"/>
                </a:lnTo>
                <a:lnTo>
                  <a:pt x="0" y="42"/>
                </a:lnTo>
                <a:lnTo>
                  <a:pt x="36" y="53"/>
                </a:lnTo>
                <a:lnTo>
                  <a:pt x="36" y="64"/>
                </a:lnTo>
                <a:lnTo>
                  <a:pt x="36" y="53"/>
                </a:lnTo>
                <a:lnTo>
                  <a:pt x="36" y="64"/>
                </a:lnTo>
                <a:lnTo>
                  <a:pt x="43"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85" name="Freeform 181"/>
          <p:cNvSpPr>
            <a:spLocks/>
          </p:cNvSpPr>
          <p:nvPr/>
        </p:nvSpPr>
        <p:spPr bwMode="auto">
          <a:xfrm>
            <a:off x="4803776" y="3458246"/>
            <a:ext cx="80963" cy="85725"/>
          </a:xfrm>
          <a:custGeom>
            <a:avLst/>
            <a:gdLst>
              <a:gd name="T0" fmla="*/ 126008591 w 51"/>
              <a:gd name="T1" fmla="*/ 52924075 h 54"/>
              <a:gd name="T2" fmla="*/ 126008591 w 51"/>
              <a:gd name="T3" fmla="*/ 52924075 h 54"/>
              <a:gd name="T4" fmla="*/ 17641996 w 51"/>
              <a:gd name="T5" fmla="*/ 0 h 54"/>
              <a:gd name="T6" fmla="*/ 0 w 51"/>
              <a:gd name="T7" fmla="*/ 108367513 h 54"/>
              <a:gd name="T8" fmla="*/ 108368182 w 51"/>
              <a:gd name="T9" fmla="*/ 133569075 h 54"/>
              <a:gd name="T10" fmla="*/ 108368182 w 51"/>
              <a:gd name="T11" fmla="*/ 133569075 h 54"/>
              <a:gd name="T12" fmla="*/ 108368182 w 51"/>
              <a:gd name="T13" fmla="*/ 133569075 h 54"/>
              <a:gd name="T14" fmla="*/ 108368182 w 51"/>
              <a:gd name="T15" fmla="*/ 133569075 h 54"/>
              <a:gd name="T16" fmla="*/ 108368182 w 51"/>
              <a:gd name="T17" fmla="*/ 133569075 h 54"/>
              <a:gd name="T18" fmla="*/ 126008591 w 51"/>
              <a:gd name="T19" fmla="*/ 5292407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4">
                <a:moveTo>
                  <a:pt x="50" y="21"/>
                </a:moveTo>
                <a:lnTo>
                  <a:pt x="50" y="21"/>
                </a:lnTo>
                <a:lnTo>
                  <a:pt x="7" y="0"/>
                </a:lnTo>
                <a:lnTo>
                  <a:pt x="0" y="43"/>
                </a:lnTo>
                <a:lnTo>
                  <a:pt x="43" y="53"/>
                </a:lnTo>
                <a:lnTo>
                  <a:pt x="50"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86" name="Freeform 182"/>
          <p:cNvSpPr>
            <a:spLocks/>
          </p:cNvSpPr>
          <p:nvPr/>
        </p:nvSpPr>
        <p:spPr bwMode="auto">
          <a:xfrm>
            <a:off x="4872038" y="3491582"/>
            <a:ext cx="80962" cy="69850"/>
          </a:xfrm>
          <a:custGeom>
            <a:avLst/>
            <a:gdLst>
              <a:gd name="T0" fmla="*/ 108365256 w 51"/>
              <a:gd name="T1" fmla="*/ 27722513 h 44"/>
              <a:gd name="T2" fmla="*/ 126007034 w 51"/>
              <a:gd name="T3" fmla="*/ 27722513 h 44"/>
              <a:gd name="T4" fmla="*/ 17640191 w 51"/>
              <a:gd name="T5" fmla="*/ 0 h 44"/>
              <a:gd name="T6" fmla="*/ 0 w 51"/>
              <a:gd name="T7" fmla="*/ 80645000 h 44"/>
              <a:gd name="T8" fmla="*/ 108365256 w 51"/>
              <a:gd name="T9" fmla="*/ 108367513 h 44"/>
              <a:gd name="T10" fmla="*/ 108365256 w 51"/>
              <a:gd name="T11" fmla="*/ 108367513 h 44"/>
              <a:gd name="T12" fmla="*/ 108365256 w 51"/>
              <a:gd name="T13" fmla="*/ 108367513 h 44"/>
              <a:gd name="T14" fmla="*/ 108365256 w 51"/>
              <a:gd name="T15" fmla="*/ 108367513 h 44"/>
              <a:gd name="T16" fmla="*/ 108365256 w 51"/>
              <a:gd name="T17" fmla="*/ 108367513 h 44"/>
              <a:gd name="T18" fmla="*/ 108365256 w 51"/>
              <a:gd name="T19" fmla="*/ 27722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44">
                <a:moveTo>
                  <a:pt x="43" y="11"/>
                </a:moveTo>
                <a:lnTo>
                  <a:pt x="50" y="11"/>
                </a:lnTo>
                <a:lnTo>
                  <a:pt x="7" y="0"/>
                </a:lnTo>
                <a:lnTo>
                  <a:pt x="0" y="32"/>
                </a:lnTo>
                <a:lnTo>
                  <a:pt x="43" y="43"/>
                </a:lnTo>
                <a:lnTo>
                  <a:pt x="43" y="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87" name="Freeform 183"/>
          <p:cNvSpPr>
            <a:spLocks/>
          </p:cNvSpPr>
          <p:nvPr/>
        </p:nvSpPr>
        <p:spPr bwMode="auto">
          <a:xfrm>
            <a:off x="4940300" y="3509045"/>
            <a:ext cx="69850" cy="69850"/>
          </a:xfrm>
          <a:custGeom>
            <a:avLst/>
            <a:gdLst>
              <a:gd name="T0" fmla="*/ 108367513 w 44"/>
              <a:gd name="T1" fmla="*/ 0 h 44"/>
              <a:gd name="T2" fmla="*/ 108367513 w 44"/>
              <a:gd name="T3" fmla="*/ 0 h 44"/>
              <a:gd name="T4" fmla="*/ 0 w 44"/>
              <a:gd name="T5" fmla="*/ 0 h 44"/>
              <a:gd name="T6" fmla="*/ 0 w 44"/>
              <a:gd name="T7" fmla="*/ 80645000 h 44"/>
              <a:gd name="T8" fmla="*/ 108367513 w 44"/>
              <a:gd name="T9" fmla="*/ 108367513 h 44"/>
              <a:gd name="T10" fmla="*/ 108367513 w 44"/>
              <a:gd name="T11" fmla="*/ 108367513 h 44"/>
              <a:gd name="T12" fmla="*/ 108367513 w 44"/>
              <a:gd name="T13" fmla="*/ 108367513 h 44"/>
              <a:gd name="T14" fmla="*/ 108367513 w 44"/>
              <a:gd name="T15" fmla="*/ 108367513 h 44"/>
              <a:gd name="T16" fmla="*/ 108367513 w 44"/>
              <a:gd name="T17" fmla="*/ 108367513 h 44"/>
              <a:gd name="T18" fmla="*/ 108367513 w 44"/>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44">
                <a:moveTo>
                  <a:pt x="43" y="0"/>
                </a:moveTo>
                <a:lnTo>
                  <a:pt x="43" y="0"/>
                </a:lnTo>
                <a:lnTo>
                  <a:pt x="0" y="0"/>
                </a:lnTo>
                <a:lnTo>
                  <a:pt x="0" y="32"/>
                </a:lnTo>
                <a:lnTo>
                  <a:pt x="43" y="43"/>
                </a:lnTo>
                <a:lnTo>
                  <a:pt x="43"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88" name="Freeform 184"/>
          <p:cNvSpPr>
            <a:spLocks/>
          </p:cNvSpPr>
          <p:nvPr/>
        </p:nvSpPr>
        <p:spPr bwMode="auto">
          <a:xfrm>
            <a:off x="5008563" y="3509045"/>
            <a:ext cx="80962" cy="69850"/>
          </a:xfrm>
          <a:custGeom>
            <a:avLst/>
            <a:gdLst>
              <a:gd name="T0" fmla="*/ 126007034 w 51"/>
              <a:gd name="T1" fmla="*/ 27722513 h 44"/>
              <a:gd name="T2" fmla="*/ 126007034 w 51"/>
              <a:gd name="T3" fmla="*/ 27722513 h 44"/>
              <a:gd name="T4" fmla="*/ 0 w 51"/>
              <a:gd name="T5" fmla="*/ 0 h 44"/>
              <a:gd name="T6" fmla="*/ 0 w 51"/>
              <a:gd name="T7" fmla="*/ 108367513 h 44"/>
              <a:gd name="T8" fmla="*/ 126007034 w 51"/>
              <a:gd name="T9" fmla="*/ 108367513 h 44"/>
              <a:gd name="T10" fmla="*/ 126007034 w 51"/>
              <a:gd name="T11" fmla="*/ 108367513 h 44"/>
              <a:gd name="T12" fmla="*/ 126007034 w 51"/>
              <a:gd name="T13" fmla="*/ 108367513 h 44"/>
              <a:gd name="T14" fmla="*/ 126007034 w 51"/>
              <a:gd name="T15" fmla="*/ 108367513 h 44"/>
              <a:gd name="T16" fmla="*/ 126007034 w 51"/>
              <a:gd name="T17" fmla="*/ 108367513 h 44"/>
              <a:gd name="T18" fmla="*/ 126007034 w 51"/>
              <a:gd name="T19" fmla="*/ 27722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44">
                <a:moveTo>
                  <a:pt x="50" y="11"/>
                </a:moveTo>
                <a:lnTo>
                  <a:pt x="50" y="11"/>
                </a:lnTo>
                <a:lnTo>
                  <a:pt x="0" y="0"/>
                </a:lnTo>
                <a:lnTo>
                  <a:pt x="0" y="43"/>
                </a:lnTo>
                <a:lnTo>
                  <a:pt x="50" y="43"/>
                </a:lnTo>
                <a:lnTo>
                  <a:pt x="50" y="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89" name="Freeform 185"/>
          <p:cNvSpPr>
            <a:spLocks/>
          </p:cNvSpPr>
          <p:nvPr/>
        </p:nvSpPr>
        <p:spPr bwMode="auto">
          <a:xfrm>
            <a:off x="5087939" y="3526507"/>
            <a:ext cx="1587" cy="52388"/>
          </a:xfrm>
          <a:custGeom>
            <a:avLst/>
            <a:gdLst>
              <a:gd name="T0" fmla="*/ 0 w 1"/>
              <a:gd name="T1" fmla="*/ 0 h 33"/>
              <a:gd name="T2" fmla="*/ 0 w 1"/>
              <a:gd name="T3" fmla="*/ 0 h 33"/>
              <a:gd name="T4" fmla="*/ 0 w 1"/>
              <a:gd name="T5" fmla="*/ 0 h 33"/>
              <a:gd name="T6" fmla="*/ 0 w 1"/>
              <a:gd name="T7" fmla="*/ 80645770 h 33"/>
              <a:gd name="T8" fmla="*/ 0 w 1"/>
              <a:gd name="T9" fmla="*/ 80645770 h 33"/>
              <a:gd name="T10" fmla="*/ 0 w 1"/>
              <a:gd name="T11" fmla="*/ 80645770 h 33"/>
              <a:gd name="T12" fmla="*/ 0 w 1"/>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33">
                <a:moveTo>
                  <a:pt x="0" y="0"/>
                </a:moveTo>
                <a:lnTo>
                  <a:pt x="0" y="0"/>
                </a:lnTo>
                <a:lnTo>
                  <a:pt x="0" y="32"/>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90" name="Freeform 186"/>
          <p:cNvSpPr>
            <a:spLocks/>
          </p:cNvSpPr>
          <p:nvPr/>
        </p:nvSpPr>
        <p:spPr bwMode="auto">
          <a:xfrm>
            <a:off x="5087939" y="3526507"/>
            <a:ext cx="26987" cy="52388"/>
          </a:xfrm>
          <a:custGeom>
            <a:avLst/>
            <a:gdLst>
              <a:gd name="T0" fmla="*/ 40321753 w 17"/>
              <a:gd name="T1" fmla="*/ 0 h 33"/>
              <a:gd name="T2" fmla="*/ 40321753 w 17"/>
              <a:gd name="T3" fmla="*/ 0 h 33"/>
              <a:gd name="T4" fmla="*/ 0 w 17"/>
              <a:gd name="T5" fmla="*/ 0 h 33"/>
              <a:gd name="T6" fmla="*/ 0 w 17"/>
              <a:gd name="T7" fmla="*/ 80645770 h 33"/>
              <a:gd name="T8" fmla="*/ 40321753 w 17"/>
              <a:gd name="T9" fmla="*/ 80645770 h 33"/>
              <a:gd name="T10" fmla="*/ 40321753 w 17"/>
              <a:gd name="T11" fmla="*/ 80645770 h 33"/>
              <a:gd name="T12" fmla="*/ 40321753 w 17"/>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33">
                <a:moveTo>
                  <a:pt x="16" y="0"/>
                </a:moveTo>
                <a:lnTo>
                  <a:pt x="16" y="0"/>
                </a:lnTo>
                <a:lnTo>
                  <a:pt x="0" y="0"/>
                </a:lnTo>
                <a:lnTo>
                  <a:pt x="0" y="32"/>
                </a:lnTo>
                <a:lnTo>
                  <a:pt x="16" y="32"/>
                </a:lnTo>
                <a:lnTo>
                  <a:pt x="16"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91" name="Freeform 187"/>
          <p:cNvSpPr>
            <a:spLocks/>
          </p:cNvSpPr>
          <p:nvPr/>
        </p:nvSpPr>
        <p:spPr bwMode="auto">
          <a:xfrm>
            <a:off x="5100639" y="3526507"/>
            <a:ext cx="1587" cy="52388"/>
          </a:xfrm>
          <a:custGeom>
            <a:avLst/>
            <a:gdLst>
              <a:gd name="T0" fmla="*/ 0 w 1"/>
              <a:gd name="T1" fmla="*/ 0 h 33"/>
              <a:gd name="T2" fmla="*/ 0 w 1"/>
              <a:gd name="T3" fmla="*/ 0 h 33"/>
              <a:gd name="T4" fmla="*/ 0 w 1"/>
              <a:gd name="T5" fmla="*/ 0 h 33"/>
              <a:gd name="T6" fmla="*/ 0 w 1"/>
              <a:gd name="T7" fmla="*/ 80645770 h 33"/>
              <a:gd name="T8" fmla="*/ 0 w 1"/>
              <a:gd name="T9" fmla="*/ 80645770 h 33"/>
              <a:gd name="T10" fmla="*/ 0 w 1"/>
              <a:gd name="T11" fmla="*/ 80645770 h 33"/>
              <a:gd name="T12" fmla="*/ 0 w 1"/>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33">
                <a:moveTo>
                  <a:pt x="0" y="0"/>
                </a:moveTo>
                <a:lnTo>
                  <a:pt x="0" y="0"/>
                </a:lnTo>
                <a:lnTo>
                  <a:pt x="0" y="32"/>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92" name="Freeform 188"/>
          <p:cNvSpPr>
            <a:spLocks/>
          </p:cNvSpPr>
          <p:nvPr/>
        </p:nvSpPr>
        <p:spPr bwMode="auto">
          <a:xfrm>
            <a:off x="5087938" y="3526507"/>
            <a:ext cx="36512" cy="52388"/>
          </a:xfrm>
          <a:custGeom>
            <a:avLst/>
            <a:gdLst>
              <a:gd name="T0" fmla="*/ 55442678 w 23"/>
              <a:gd name="T1" fmla="*/ 0 h 33"/>
              <a:gd name="T2" fmla="*/ 37801032 w 23"/>
              <a:gd name="T3" fmla="*/ 0 h 33"/>
              <a:gd name="T4" fmla="*/ 20160974 w 23"/>
              <a:gd name="T5" fmla="*/ 0 h 33"/>
              <a:gd name="T6" fmla="*/ 20160974 w 23"/>
              <a:gd name="T7" fmla="*/ 80645770 h 33"/>
              <a:gd name="T8" fmla="*/ 37801032 w 23"/>
              <a:gd name="T9" fmla="*/ 80645770 h 33"/>
              <a:gd name="T10" fmla="*/ 0 w 23"/>
              <a:gd name="T11" fmla="*/ 52924580 h 33"/>
              <a:gd name="T12" fmla="*/ 55442678 w 23"/>
              <a:gd name="T13" fmla="*/ 0 h 33"/>
              <a:gd name="T14" fmla="*/ 37801032 w 23"/>
              <a:gd name="T15" fmla="*/ 0 h 33"/>
              <a:gd name="T16" fmla="*/ 37801032 w 23"/>
              <a:gd name="T17" fmla="*/ 0 h 33"/>
              <a:gd name="T18" fmla="*/ 55442678 w 23"/>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33">
                <a:moveTo>
                  <a:pt x="22" y="0"/>
                </a:moveTo>
                <a:lnTo>
                  <a:pt x="15" y="0"/>
                </a:lnTo>
                <a:lnTo>
                  <a:pt x="8" y="0"/>
                </a:lnTo>
                <a:lnTo>
                  <a:pt x="8" y="32"/>
                </a:lnTo>
                <a:lnTo>
                  <a:pt x="15" y="32"/>
                </a:lnTo>
                <a:lnTo>
                  <a:pt x="0" y="21"/>
                </a:lnTo>
                <a:lnTo>
                  <a:pt x="22" y="0"/>
                </a:lnTo>
                <a:lnTo>
                  <a:pt x="15" y="0"/>
                </a:lnTo>
                <a:lnTo>
                  <a:pt x="2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93" name="Freeform 189"/>
          <p:cNvSpPr>
            <a:spLocks/>
          </p:cNvSpPr>
          <p:nvPr/>
        </p:nvSpPr>
        <p:spPr bwMode="auto">
          <a:xfrm>
            <a:off x="5087939" y="3526508"/>
            <a:ext cx="47625" cy="68263"/>
          </a:xfrm>
          <a:custGeom>
            <a:avLst/>
            <a:gdLst>
              <a:gd name="T0" fmla="*/ 73085325 w 30"/>
              <a:gd name="T1" fmla="*/ 52924463 h 43"/>
              <a:gd name="T2" fmla="*/ 73085325 w 30"/>
              <a:gd name="T3" fmla="*/ 52924463 h 43"/>
              <a:gd name="T4" fmla="*/ 55443438 w 30"/>
              <a:gd name="T5" fmla="*/ 0 h 43"/>
              <a:gd name="T6" fmla="*/ 0 w 30"/>
              <a:gd name="T7" fmla="*/ 52924463 h 43"/>
              <a:gd name="T8" fmla="*/ 20161250 w 30"/>
              <a:gd name="T9" fmla="*/ 105847338 h 43"/>
              <a:gd name="T10" fmla="*/ 20161250 w 30"/>
              <a:gd name="T11" fmla="*/ 105847338 h 43"/>
              <a:gd name="T12" fmla="*/ 20161250 w 30"/>
              <a:gd name="T13" fmla="*/ 105847338 h 43"/>
              <a:gd name="T14" fmla="*/ 20161250 w 30"/>
              <a:gd name="T15" fmla="*/ 105847338 h 43"/>
              <a:gd name="T16" fmla="*/ 20161250 w 30"/>
              <a:gd name="T17" fmla="*/ 105847338 h 43"/>
              <a:gd name="T18" fmla="*/ 73085325 w 30"/>
              <a:gd name="T19" fmla="*/ 5292446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3">
                <a:moveTo>
                  <a:pt x="29" y="21"/>
                </a:moveTo>
                <a:lnTo>
                  <a:pt x="29" y="21"/>
                </a:lnTo>
                <a:lnTo>
                  <a:pt x="22" y="0"/>
                </a:lnTo>
                <a:lnTo>
                  <a:pt x="0" y="21"/>
                </a:lnTo>
                <a:lnTo>
                  <a:pt x="8" y="42"/>
                </a:lnTo>
                <a:lnTo>
                  <a:pt x="29"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94" name="Freeform 190"/>
          <p:cNvSpPr>
            <a:spLocks/>
          </p:cNvSpPr>
          <p:nvPr/>
        </p:nvSpPr>
        <p:spPr bwMode="auto">
          <a:xfrm>
            <a:off x="5100639" y="3559845"/>
            <a:ext cx="46037" cy="68262"/>
          </a:xfrm>
          <a:custGeom>
            <a:avLst/>
            <a:gdLst>
              <a:gd name="T0" fmla="*/ 70563609 w 29"/>
              <a:gd name="T1" fmla="*/ 27720722 h 43"/>
              <a:gd name="T2" fmla="*/ 70563609 w 29"/>
              <a:gd name="T3" fmla="*/ 27720722 h 43"/>
              <a:gd name="T4" fmla="*/ 52921913 w 29"/>
              <a:gd name="T5" fmla="*/ 0 h 43"/>
              <a:gd name="T6" fmla="*/ 0 w 29"/>
              <a:gd name="T7" fmla="*/ 52922100 h 43"/>
              <a:gd name="T8" fmla="*/ 17640108 w 29"/>
              <a:gd name="T9" fmla="*/ 80644409 h 43"/>
              <a:gd name="T10" fmla="*/ 17640108 w 29"/>
              <a:gd name="T11" fmla="*/ 105845787 h 43"/>
              <a:gd name="T12" fmla="*/ 17640108 w 29"/>
              <a:gd name="T13" fmla="*/ 80644409 h 43"/>
              <a:gd name="T14" fmla="*/ 17640108 w 29"/>
              <a:gd name="T15" fmla="*/ 80644409 h 43"/>
              <a:gd name="T16" fmla="*/ 17640108 w 29"/>
              <a:gd name="T17" fmla="*/ 105845787 h 43"/>
              <a:gd name="T18" fmla="*/ 70563609 w 29"/>
              <a:gd name="T19" fmla="*/ 27720722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43">
                <a:moveTo>
                  <a:pt x="28" y="11"/>
                </a:moveTo>
                <a:lnTo>
                  <a:pt x="28" y="11"/>
                </a:lnTo>
                <a:lnTo>
                  <a:pt x="21" y="0"/>
                </a:lnTo>
                <a:lnTo>
                  <a:pt x="0" y="21"/>
                </a:lnTo>
                <a:lnTo>
                  <a:pt x="7" y="32"/>
                </a:lnTo>
                <a:lnTo>
                  <a:pt x="7" y="42"/>
                </a:lnTo>
                <a:lnTo>
                  <a:pt x="7" y="32"/>
                </a:lnTo>
                <a:lnTo>
                  <a:pt x="7" y="42"/>
                </a:lnTo>
                <a:lnTo>
                  <a:pt x="28" y="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95" name="Freeform 191"/>
          <p:cNvSpPr>
            <a:spLocks/>
          </p:cNvSpPr>
          <p:nvPr/>
        </p:nvSpPr>
        <p:spPr bwMode="auto">
          <a:xfrm>
            <a:off x="5111751" y="3577308"/>
            <a:ext cx="47625" cy="68263"/>
          </a:xfrm>
          <a:custGeom>
            <a:avLst/>
            <a:gdLst>
              <a:gd name="T0" fmla="*/ 73085325 w 30"/>
              <a:gd name="T1" fmla="*/ 52924463 h 43"/>
              <a:gd name="T2" fmla="*/ 73085325 w 30"/>
              <a:gd name="T3" fmla="*/ 52924463 h 43"/>
              <a:gd name="T4" fmla="*/ 52924075 w 30"/>
              <a:gd name="T5" fmla="*/ 0 h 43"/>
              <a:gd name="T6" fmla="*/ 0 w 30"/>
              <a:gd name="T7" fmla="*/ 78126210 h 43"/>
              <a:gd name="T8" fmla="*/ 35282188 w 30"/>
              <a:gd name="T9" fmla="*/ 105847338 h 43"/>
              <a:gd name="T10" fmla="*/ 35282188 w 30"/>
              <a:gd name="T11" fmla="*/ 105847338 h 43"/>
              <a:gd name="T12" fmla="*/ 35282188 w 30"/>
              <a:gd name="T13" fmla="*/ 105847338 h 43"/>
              <a:gd name="T14" fmla="*/ 35282188 w 30"/>
              <a:gd name="T15" fmla="*/ 105847338 h 43"/>
              <a:gd name="T16" fmla="*/ 35282188 w 30"/>
              <a:gd name="T17" fmla="*/ 105847338 h 43"/>
              <a:gd name="T18" fmla="*/ 73085325 w 30"/>
              <a:gd name="T19" fmla="*/ 5292446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3">
                <a:moveTo>
                  <a:pt x="29" y="21"/>
                </a:moveTo>
                <a:lnTo>
                  <a:pt x="29" y="21"/>
                </a:lnTo>
                <a:lnTo>
                  <a:pt x="21" y="0"/>
                </a:lnTo>
                <a:lnTo>
                  <a:pt x="0" y="31"/>
                </a:lnTo>
                <a:lnTo>
                  <a:pt x="14" y="42"/>
                </a:lnTo>
                <a:lnTo>
                  <a:pt x="29"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96" name="Freeform 192"/>
          <p:cNvSpPr>
            <a:spLocks/>
          </p:cNvSpPr>
          <p:nvPr/>
        </p:nvSpPr>
        <p:spPr bwMode="auto">
          <a:xfrm>
            <a:off x="5133976" y="3610645"/>
            <a:ext cx="47625" cy="68262"/>
          </a:xfrm>
          <a:custGeom>
            <a:avLst/>
            <a:gdLst>
              <a:gd name="T0" fmla="*/ 55443438 w 30"/>
              <a:gd name="T1" fmla="*/ 25201378 h 43"/>
              <a:gd name="T2" fmla="*/ 73085325 w 30"/>
              <a:gd name="T3" fmla="*/ 25201378 h 43"/>
              <a:gd name="T4" fmla="*/ 37803138 w 30"/>
              <a:gd name="T5" fmla="*/ 0 h 43"/>
              <a:gd name="T6" fmla="*/ 0 w 30"/>
              <a:gd name="T7" fmla="*/ 52922100 h 43"/>
              <a:gd name="T8" fmla="*/ 17641888 w 30"/>
              <a:gd name="T9" fmla="*/ 105845787 h 43"/>
              <a:gd name="T10" fmla="*/ 17641888 w 30"/>
              <a:gd name="T11" fmla="*/ 105845787 h 43"/>
              <a:gd name="T12" fmla="*/ 17641888 w 30"/>
              <a:gd name="T13" fmla="*/ 105845787 h 43"/>
              <a:gd name="T14" fmla="*/ 17641888 w 30"/>
              <a:gd name="T15" fmla="*/ 105845787 h 43"/>
              <a:gd name="T16" fmla="*/ 17641888 w 30"/>
              <a:gd name="T17" fmla="*/ 105845787 h 43"/>
              <a:gd name="T18" fmla="*/ 55443438 w 30"/>
              <a:gd name="T19" fmla="*/ 2520137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3">
                <a:moveTo>
                  <a:pt x="22" y="10"/>
                </a:moveTo>
                <a:lnTo>
                  <a:pt x="29" y="10"/>
                </a:lnTo>
                <a:lnTo>
                  <a:pt x="15" y="0"/>
                </a:lnTo>
                <a:lnTo>
                  <a:pt x="0" y="21"/>
                </a:lnTo>
                <a:lnTo>
                  <a:pt x="7" y="42"/>
                </a:lnTo>
                <a:lnTo>
                  <a:pt x="22" y="1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97" name="Freeform 193"/>
          <p:cNvSpPr>
            <a:spLocks/>
          </p:cNvSpPr>
          <p:nvPr/>
        </p:nvSpPr>
        <p:spPr bwMode="auto">
          <a:xfrm>
            <a:off x="5145089" y="3626520"/>
            <a:ext cx="47625" cy="69850"/>
          </a:xfrm>
          <a:custGeom>
            <a:avLst/>
            <a:gdLst>
              <a:gd name="T0" fmla="*/ 73085325 w 30"/>
              <a:gd name="T1" fmla="*/ 27722513 h 44"/>
              <a:gd name="T2" fmla="*/ 73085325 w 30"/>
              <a:gd name="T3" fmla="*/ 55443438 h 44"/>
              <a:gd name="T4" fmla="*/ 37803138 w 30"/>
              <a:gd name="T5" fmla="*/ 0 h 44"/>
              <a:gd name="T6" fmla="*/ 0 w 30"/>
              <a:gd name="T7" fmla="*/ 80645000 h 44"/>
              <a:gd name="T8" fmla="*/ 37803138 w 30"/>
              <a:gd name="T9" fmla="*/ 108367513 h 44"/>
              <a:gd name="T10" fmla="*/ 37803138 w 30"/>
              <a:gd name="T11" fmla="*/ 108367513 h 44"/>
              <a:gd name="T12" fmla="*/ 37803138 w 30"/>
              <a:gd name="T13" fmla="*/ 108367513 h 44"/>
              <a:gd name="T14" fmla="*/ 37803138 w 30"/>
              <a:gd name="T15" fmla="*/ 108367513 h 44"/>
              <a:gd name="T16" fmla="*/ 37803138 w 30"/>
              <a:gd name="T17" fmla="*/ 108367513 h 44"/>
              <a:gd name="T18" fmla="*/ 73085325 w 30"/>
              <a:gd name="T19" fmla="*/ 27722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4">
                <a:moveTo>
                  <a:pt x="29" y="11"/>
                </a:moveTo>
                <a:lnTo>
                  <a:pt x="29" y="22"/>
                </a:lnTo>
                <a:lnTo>
                  <a:pt x="15" y="0"/>
                </a:lnTo>
                <a:lnTo>
                  <a:pt x="0" y="32"/>
                </a:lnTo>
                <a:lnTo>
                  <a:pt x="15" y="43"/>
                </a:lnTo>
                <a:lnTo>
                  <a:pt x="29" y="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98" name="Freeform 194"/>
          <p:cNvSpPr>
            <a:spLocks/>
          </p:cNvSpPr>
          <p:nvPr/>
        </p:nvSpPr>
        <p:spPr bwMode="auto">
          <a:xfrm>
            <a:off x="5168901" y="3643982"/>
            <a:ext cx="34925" cy="69850"/>
          </a:xfrm>
          <a:custGeom>
            <a:avLst/>
            <a:gdLst>
              <a:gd name="T0" fmla="*/ 52924075 w 22"/>
              <a:gd name="T1" fmla="*/ 52924075 h 44"/>
              <a:gd name="T2" fmla="*/ 52924075 w 22"/>
              <a:gd name="T3" fmla="*/ 52924075 h 44"/>
              <a:gd name="T4" fmla="*/ 35282188 w 22"/>
              <a:gd name="T5" fmla="*/ 0 h 44"/>
              <a:gd name="T6" fmla="*/ 0 w 22"/>
              <a:gd name="T7" fmla="*/ 80645000 h 44"/>
              <a:gd name="T8" fmla="*/ 17641888 w 22"/>
              <a:gd name="T9" fmla="*/ 108367513 h 44"/>
              <a:gd name="T10" fmla="*/ 17641888 w 22"/>
              <a:gd name="T11" fmla="*/ 108367513 h 44"/>
              <a:gd name="T12" fmla="*/ 17641888 w 22"/>
              <a:gd name="T13" fmla="*/ 108367513 h 44"/>
              <a:gd name="T14" fmla="*/ 17641888 w 22"/>
              <a:gd name="T15" fmla="*/ 108367513 h 44"/>
              <a:gd name="T16" fmla="*/ 17641888 w 22"/>
              <a:gd name="T17" fmla="*/ 108367513 h 44"/>
              <a:gd name="T18" fmla="*/ 52924075 w 22"/>
              <a:gd name="T19" fmla="*/ 52924075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44">
                <a:moveTo>
                  <a:pt x="21" y="21"/>
                </a:moveTo>
                <a:lnTo>
                  <a:pt x="21" y="21"/>
                </a:lnTo>
                <a:lnTo>
                  <a:pt x="14" y="0"/>
                </a:lnTo>
                <a:lnTo>
                  <a:pt x="0" y="32"/>
                </a:lnTo>
                <a:lnTo>
                  <a:pt x="7" y="43"/>
                </a:lnTo>
                <a:lnTo>
                  <a:pt x="21"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99" name="Freeform 195"/>
          <p:cNvSpPr>
            <a:spLocks/>
          </p:cNvSpPr>
          <p:nvPr/>
        </p:nvSpPr>
        <p:spPr bwMode="auto">
          <a:xfrm>
            <a:off x="5180014" y="3677320"/>
            <a:ext cx="47625" cy="69850"/>
          </a:xfrm>
          <a:custGeom>
            <a:avLst/>
            <a:gdLst>
              <a:gd name="T0" fmla="*/ 73085325 w 30"/>
              <a:gd name="T1" fmla="*/ 27722513 h 44"/>
              <a:gd name="T2" fmla="*/ 73085325 w 30"/>
              <a:gd name="T3" fmla="*/ 27722513 h 44"/>
              <a:gd name="T4" fmla="*/ 35282188 w 30"/>
              <a:gd name="T5" fmla="*/ 0 h 44"/>
              <a:gd name="T6" fmla="*/ 0 w 30"/>
              <a:gd name="T7" fmla="*/ 55443438 h 44"/>
              <a:gd name="T8" fmla="*/ 35282188 w 30"/>
              <a:gd name="T9" fmla="*/ 108367513 h 44"/>
              <a:gd name="T10" fmla="*/ 35282188 w 30"/>
              <a:gd name="T11" fmla="*/ 108367513 h 44"/>
              <a:gd name="T12" fmla="*/ 35282188 w 30"/>
              <a:gd name="T13" fmla="*/ 108367513 h 44"/>
              <a:gd name="T14" fmla="*/ 35282188 w 30"/>
              <a:gd name="T15" fmla="*/ 108367513 h 44"/>
              <a:gd name="T16" fmla="*/ 35282188 w 30"/>
              <a:gd name="T17" fmla="*/ 108367513 h 44"/>
              <a:gd name="T18" fmla="*/ 73085325 w 30"/>
              <a:gd name="T19" fmla="*/ 27722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4">
                <a:moveTo>
                  <a:pt x="29" y="11"/>
                </a:moveTo>
                <a:lnTo>
                  <a:pt x="29" y="11"/>
                </a:lnTo>
                <a:lnTo>
                  <a:pt x="14" y="0"/>
                </a:lnTo>
                <a:lnTo>
                  <a:pt x="0" y="22"/>
                </a:lnTo>
                <a:lnTo>
                  <a:pt x="14" y="43"/>
                </a:lnTo>
                <a:lnTo>
                  <a:pt x="29" y="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00" name="Freeform 196"/>
          <p:cNvSpPr>
            <a:spLocks/>
          </p:cNvSpPr>
          <p:nvPr/>
        </p:nvSpPr>
        <p:spPr bwMode="auto">
          <a:xfrm>
            <a:off x="5202238" y="3694782"/>
            <a:ext cx="36512" cy="69850"/>
          </a:xfrm>
          <a:custGeom>
            <a:avLst/>
            <a:gdLst>
              <a:gd name="T0" fmla="*/ 55442678 w 23"/>
              <a:gd name="T1" fmla="*/ 27722513 h 44"/>
              <a:gd name="T2" fmla="*/ 55442678 w 23"/>
              <a:gd name="T3" fmla="*/ 27722513 h 44"/>
              <a:gd name="T4" fmla="*/ 37801032 w 23"/>
              <a:gd name="T5" fmla="*/ 0 h 44"/>
              <a:gd name="T6" fmla="*/ 0 w 23"/>
              <a:gd name="T7" fmla="*/ 80645000 h 44"/>
              <a:gd name="T8" fmla="*/ 37801032 w 23"/>
              <a:gd name="T9" fmla="*/ 108367513 h 44"/>
              <a:gd name="T10" fmla="*/ 37801032 w 23"/>
              <a:gd name="T11" fmla="*/ 108367513 h 44"/>
              <a:gd name="T12" fmla="*/ 55442678 w 23"/>
              <a:gd name="T13" fmla="*/ 27722513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44">
                <a:moveTo>
                  <a:pt x="22" y="11"/>
                </a:moveTo>
                <a:lnTo>
                  <a:pt x="22" y="11"/>
                </a:lnTo>
                <a:lnTo>
                  <a:pt x="15" y="0"/>
                </a:lnTo>
                <a:lnTo>
                  <a:pt x="0" y="32"/>
                </a:lnTo>
                <a:lnTo>
                  <a:pt x="15" y="43"/>
                </a:lnTo>
                <a:lnTo>
                  <a:pt x="22" y="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01" name="Freeform 197"/>
          <p:cNvSpPr>
            <a:spLocks/>
          </p:cNvSpPr>
          <p:nvPr/>
        </p:nvSpPr>
        <p:spPr bwMode="auto">
          <a:xfrm>
            <a:off x="5226051" y="3712245"/>
            <a:ext cx="34925" cy="68262"/>
          </a:xfrm>
          <a:custGeom>
            <a:avLst/>
            <a:gdLst>
              <a:gd name="T0" fmla="*/ 52924075 w 22"/>
              <a:gd name="T1" fmla="*/ 25201378 h 43"/>
              <a:gd name="T2" fmla="*/ 52924075 w 22"/>
              <a:gd name="T3" fmla="*/ 25201378 h 43"/>
              <a:gd name="T4" fmla="*/ 17641888 w 22"/>
              <a:gd name="T5" fmla="*/ 0 h 43"/>
              <a:gd name="T6" fmla="*/ 0 w 22"/>
              <a:gd name="T7" fmla="*/ 80644409 h 43"/>
              <a:gd name="T8" fmla="*/ 17641888 w 22"/>
              <a:gd name="T9" fmla="*/ 105845787 h 43"/>
              <a:gd name="T10" fmla="*/ 35282188 w 22"/>
              <a:gd name="T11" fmla="*/ 105845787 h 43"/>
              <a:gd name="T12" fmla="*/ 17641888 w 22"/>
              <a:gd name="T13" fmla="*/ 105845787 h 43"/>
              <a:gd name="T14" fmla="*/ 17641888 w 22"/>
              <a:gd name="T15" fmla="*/ 105845787 h 43"/>
              <a:gd name="T16" fmla="*/ 35282188 w 22"/>
              <a:gd name="T17" fmla="*/ 105845787 h 43"/>
              <a:gd name="T18" fmla="*/ 52924075 w 22"/>
              <a:gd name="T19" fmla="*/ 2520137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43">
                <a:moveTo>
                  <a:pt x="21" y="10"/>
                </a:moveTo>
                <a:lnTo>
                  <a:pt x="21" y="10"/>
                </a:lnTo>
                <a:lnTo>
                  <a:pt x="7" y="0"/>
                </a:lnTo>
                <a:lnTo>
                  <a:pt x="0" y="32"/>
                </a:lnTo>
                <a:lnTo>
                  <a:pt x="7" y="42"/>
                </a:lnTo>
                <a:lnTo>
                  <a:pt x="14" y="42"/>
                </a:lnTo>
                <a:lnTo>
                  <a:pt x="7" y="42"/>
                </a:lnTo>
                <a:lnTo>
                  <a:pt x="14" y="42"/>
                </a:lnTo>
                <a:lnTo>
                  <a:pt x="21" y="1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02" name="Freeform 198"/>
          <p:cNvSpPr>
            <a:spLocks/>
          </p:cNvSpPr>
          <p:nvPr/>
        </p:nvSpPr>
        <p:spPr bwMode="auto">
          <a:xfrm>
            <a:off x="5248276" y="3728120"/>
            <a:ext cx="36513" cy="69850"/>
          </a:xfrm>
          <a:custGeom>
            <a:avLst/>
            <a:gdLst>
              <a:gd name="T0" fmla="*/ 55444197 w 23"/>
              <a:gd name="T1" fmla="*/ 27722513 h 44"/>
              <a:gd name="T2" fmla="*/ 55444197 w 23"/>
              <a:gd name="T3" fmla="*/ 27722513 h 44"/>
              <a:gd name="T4" fmla="*/ 17642129 w 23"/>
              <a:gd name="T5" fmla="*/ 0 h 44"/>
              <a:gd name="T6" fmla="*/ 0 w 23"/>
              <a:gd name="T7" fmla="*/ 80645000 h 44"/>
              <a:gd name="T8" fmla="*/ 17642129 w 23"/>
              <a:gd name="T9" fmla="*/ 108367513 h 44"/>
              <a:gd name="T10" fmla="*/ 35282671 w 23"/>
              <a:gd name="T11" fmla="*/ 108367513 h 44"/>
              <a:gd name="T12" fmla="*/ 17642129 w 23"/>
              <a:gd name="T13" fmla="*/ 108367513 h 44"/>
              <a:gd name="T14" fmla="*/ 17642129 w 23"/>
              <a:gd name="T15" fmla="*/ 108367513 h 44"/>
              <a:gd name="T16" fmla="*/ 35282671 w 23"/>
              <a:gd name="T17" fmla="*/ 108367513 h 44"/>
              <a:gd name="T18" fmla="*/ 55444197 w 23"/>
              <a:gd name="T19" fmla="*/ 27722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44">
                <a:moveTo>
                  <a:pt x="22" y="11"/>
                </a:moveTo>
                <a:lnTo>
                  <a:pt x="22" y="11"/>
                </a:lnTo>
                <a:lnTo>
                  <a:pt x="7" y="0"/>
                </a:lnTo>
                <a:lnTo>
                  <a:pt x="0" y="32"/>
                </a:lnTo>
                <a:lnTo>
                  <a:pt x="7" y="43"/>
                </a:lnTo>
                <a:lnTo>
                  <a:pt x="14" y="43"/>
                </a:lnTo>
                <a:lnTo>
                  <a:pt x="7" y="43"/>
                </a:lnTo>
                <a:lnTo>
                  <a:pt x="14" y="43"/>
                </a:lnTo>
                <a:lnTo>
                  <a:pt x="22" y="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03" name="Freeform 199"/>
          <p:cNvSpPr>
            <a:spLocks/>
          </p:cNvSpPr>
          <p:nvPr/>
        </p:nvSpPr>
        <p:spPr bwMode="auto">
          <a:xfrm>
            <a:off x="5270501" y="3745582"/>
            <a:ext cx="36513" cy="52388"/>
          </a:xfrm>
          <a:custGeom>
            <a:avLst/>
            <a:gdLst>
              <a:gd name="T0" fmla="*/ 37803655 w 23"/>
              <a:gd name="T1" fmla="*/ 0 h 33"/>
              <a:gd name="T2" fmla="*/ 55444197 w 23"/>
              <a:gd name="T3" fmla="*/ 0 h 33"/>
              <a:gd name="T4" fmla="*/ 20161526 w 23"/>
              <a:gd name="T5" fmla="*/ 0 h 33"/>
              <a:gd name="T6" fmla="*/ 0 w 23"/>
              <a:gd name="T7" fmla="*/ 80645770 h 33"/>
              <a:gd name="T8" fmla="*/ 20161526 w 23"/>
              <a:gd name="T9" fmla="*/ 80645770 h 33"/>
              <a:gd name="T10" fmla="*/ 20161526 w 23"/>
              <a:gd name="T11" fmla="*/ 80645770 h 33"/>
              <a:gd name="T12" fmla="*/ 20161526 w 23"/>
              <a:gd name="T13" fmla="*/ 80645770 h 33"/>
              <a:gd name="T14" fmla="*/ 20161526 w 23"/>
              <a:gd name="T15" fmla="*/ 80645770 h 33"/>
              <a:gd name="T16" fmla="*/ 20161526 w 23"/>
              <a:gd name="T17" fmla="*/ 80645770 h 33"/>
              <a:gd name="T18" fmla="*/ 37803655 w 23"/>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33">
                <a:moveTo>
                  <a:pt x="15" y="0"/>
                </a:moveTo>
                <a:lnTo>
                  <a:pt x="22" y="0"/>
                </a:lnTo>
                <a:lnTo>
                  <a:pt x="8" y="0"/>
                </a:lnTo>
                <a:lnTo>
                  <a:pt x="0" y="32"/>
                </a:lnTo>
                <a:lnTo>
                  <a:pt x="8" y="32"/>
                </a:lnTo>
                <a:lnTo>
                  <a:pt x="15"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04" name="Freeform 200"/>
          <p:cNvSpPr>
            <a:spLocks/>
          </p:cNvSpPr>
          <p:nvPr/>
        </p:nvSpPr>
        <p:spPr bwMode="auto">
          <a:xfrm>
            <a:off x="5283201" y="3745583"/>
            <a:ext cx="34925" cy="68263"/>
          </a:xfrm>
          <a:custGeom>
            <a:avLst/>
            <a:gdLst>
              <a:gd name="T0" fmla="*/ 52924075 w 22"/>
              <a:gd name="T1" fmla="*/ 27722716 h 43"/>
              <a:gd name="T2" fmla="*/ 52924075 w 22"/>
              <a:gd name="T3" fmla="*/ 27722716 h 43"/>
              <a:gd name="T4" fmla="*/ 17641888 w 22"/>
              <a:gd name="T5" fmla="*/ 0 h 43"/>
              <a:gd name="T6" fmla="*/ 0 w 22"/>
              <a:gd name="T7" fmla="*/ 80645591 h 43"/>
              <a:gd name="T8" fmla="*/ 35282188 w 22"/>
              <a:gd name="T9" fmla="*/ 105847338 h 43"/>
              <a:gd name="T10" fmla="*/ 52924075 w 22"/>
              <a:gd name="T11" fmla="*/ 105847338 h 43"/>
              <a:gd name="T12" fmla="*/ 35282188 w 22"/>
              <a:gd name="T13" fmla="*/ 105847338 h 43"/>
              <a:gd name="T14" fmla="*/ 35282188 w 22"/>
              <a:gd name="T15" fmla="*/ 105847338 h 43"/>
              <a:gd name="T16" fmla="*/ 52924075 w 22"/>
              <a:gd name="T17" fmla="*/ 105847338 h 43"/>
              <a:gd name="T18" fmla="*/ 52924075 w 22"/>
              <a:gd name="T19" fmla="*/ 27722716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43">
                <a:moveTo>
                  <a:pt x="21" y="11"/>
                </a:moveTo>
                <a:lnTo>
                  <a:pt x="21" y="11"/>
                </a:lnTo>
                <a:lnTo>
                  <a:pt x="7" y="0"/>
                </a:lnTo>
                <a:lnTo>
                  <a:pt x="0" y="32"/>
                </a:lnTo>
                <a:lnTo>
                  <a:pt x="14" y="42"/>
                </a:lnTo>
                <a:lnTo>
                  <a:pt x="21" y="42"/>
                </a:lnTo>
                <a:lnTo>
                  <a:pt x="14" y="42"/>
                </a:lnTo>
                <a:lnTo>
                  <a:pt x="21" y="42"/>
                </a:lnTo>
                <a:lnTo>
                  <a:pt x="21" y="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05" name="Freeform 201"/>
          <p:cNvSpPr>
            <a:spLocks/>
          </p:cNvSpPr>
          <p:nvPr/>
        </p:nvSpPr>
        <p:spPr bwMode="auto">
          <a:xfrm>
            <a:off x="5316539" y="3763045"/>
            <a:ext cx="26987" cy="68262"/>
          </a:xfrm>
          <a:custGeom>
            <a:avLst/>
            <a:gdLst>
              <a:gd name="T0" fmla="*/ 40321753 w 17"/>
              <a:gd name="T1" fmla="*/ 0 h 43"/>
              <a:gd name="T2" fmla="*/ 40321753 w 17"/>
              <a:gd name="T3" fmla="*/ 0 h 43"/>
              <a:gd name="T4" fmla="*/ 0 w 17"/>
              <a:gd name="T5" fmla="*/ 0 h 43"/>
              <a:gd name="T6" fmla="*/ 0 w 17"/>
              <a:gd name="T7" fmla="*/ 78123478 h 43"/>
              <a:gd name="T8" fmla="*/ 40321753 w 17"/>
              <a:gd name="T9" fmla="*/ 105845787 h 43"/>
              <a:gd name="T10" fmla="*/ 40321753 w 17"/>
              <a:gd name="T11" fmla="*/ 105845787 h 43"/>
              <a:gd name="T12" fmla="*/ 40321753 w 17"/>
              <a:gd name="T13" fmla="*/ 105845787 h 43"/>
              <a:gd name="T14" fmla="*/ 40321753 w 17"/>
              <a:gd name="T15" fmla="*/ 105845787 h 43"/>
              <a:gd name="T16" fmla="*/ 40321753 w 17"/>
              <a:gd name="T17" fmla="*/ 105845787 h 43"/>
              <a:gd name="T18" fmla="*/ 40321753 w 17"/>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43">
                <a:moveTo>
                  <a:pt x="16" y="0"/>
                </a:moveTo>
                <a:lnTo>
                  <a:pt x="16" y="0"/>
                </a:lnTo>
                <a:lnTo>
                  <a:pt x="0" y="0"/>
                </a:lnTo>
                <a:lnTo>
                  <a:pt x="0" y="31"/>
                </a:lnTo>
                <a:lnTo>
                  <a:pt x="16" y="42"/>
                </a:lnTo>
                <a:lnTo>
                  <a:pt x="16"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06" name="Freeform 202"/>
          <p:cNvSpPr>
            <a:spLocks/>
          </p:cNvSpPr>
          <p:nvPr/>
        </p:nvSpPr>
        <p:spPr bwMode="auto">
          <a:xfrm>
            <a:off x="5338764" y="3763045"/>
            <a:ext cx="26987" cy="68262"/>
          </a:xfrm>
          <a:custGeom>
            <a:avLst/>
            <a:gdLst>
              <a:gd name="T0" fmla="*/ 40321753 w 17"/>
              <a:gd name="T1" fmla="*/ 25201378 h 43"/>
              <a:gd name="T2" fmla="*/ 40321753 w 17"/>
              <a:gd name="T3" fmla="*/ 25201378 h 43"/>
              <a:gd name="T4" fmla="*/ 0 w 17"/>
              <a:gd name="T5" fmla="*/ 0 h 43"/>
              <a:gd name="T6" fmla="*/ 0 w 17"/>
              <a:gd name="T7" fmla="*/ 105845787 h 43"/>
              <a:gd name="T8" fmla="*/ 40321753 w 17"/>
              <a:gd name="T9" fmla="*/ 105845787 h 43"/>
              <a:gd name="T10" fmla="*/ 40321753 w 17"/>
              <a:gd name="T11" fmla="*/ 105845787 h 43"/>
              <a:gd name="T12" fmla="*/ 40321753 w 17"/>
              <a:gd name="T13" fmla="*/ 105845787 h 43"/>
              <a:gd name="T14" fmla="*/ 40321753 w 17"/>
              <a:gd name="T15" fmla="*/ 105845787 h 43"/>
              <a:gd name="T16" fmla="*/ 40321753 w 17"/>
              <a:gd name="T17" fmla="*/ 105845787 h 43"/>
              <a:gd name="T18" fmla="*/ 40321753 w 17"/>
              <a:gd name="T19" fmla="*/ 2520137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43">
                <a:moveTo>
                  <a:pt x="16" y="10"/>
                </a:moveTo>
                <a:lnTo>
                  <a:pt x="16" y="10"/>
                </a:lnTo>
                <a:lnTo>
                  <a:pt x="0" y="0"/>
                </a:lnTo>
                <a:lnTo>
                  <a:pt x="0" y="42"/>
                </a:lnTo>
                <a:lnTo>
                  <a:pt x="16" y="42"/>
                </a:lnTo>
                <a:lnTo>
                  <a:pt x="16" y="1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07" name="Freeform 203"/>
          <p:cNvSpPr>
            <a:spLocks/>
          </p:cNvSpPr>
          <p:nvPr/>
        </p:nvSpPr>
        <p:spPr bwMode="auto">
          <a:xfrm>
            <a:off x="5362575" y="3778921"/>
            <a:ext cx="26988" cy="52387"/>
          </a:xfrm>
          <a:custGeom>
            <a:avLst/>
            <a:gdLst>
              <a:gd name="T0" fmla="*/ 40323247 w 17"/>
              <a:gd name="T1" fmla="*/ 0 h 33"/>
              <a:gd name="T2" fmla="*/ 40323247 w 17"/>
              <a:gd name="T3" fmla="*/ 0 h 33"/>
              <a:gd name="T4" fmla="*/ 0 w 17"/>
              <a:gd name="T5" fmla="*/ 0 h 33"/>
              <a:gd name="T6" fmla="*/ 0 w 17"/>
              <a:gd name="T7" fmla="*/ 80644230 h 33"/>
              <a:gd name="T8" fmla="*/ 40323247 w 17"/>
              <a:gd name="T9" fmla="*/ 80644230 h 33"/>
              <a:gd name="T10" fmla="*/ 40323247 w 17"/>
              <a:gd name="T11" fmla="*/ 80644230 h 33"/>
              <a:gd name="T12" fmla="*/ 40323247 w 17"/>
              <a:gd name="T13" fmla="*/ 80644230 h 33"/>
              <a:gd name="T14" fmla="*/ 40323247 w 17"/>
              <a:gd name="T15" fmla="*/ 80644230 h 33"/>
              <a:gd name="T16" fmla="*/ 40323247 w 17"/>
              <a:gd name="T17" fmla="*/ 80644230 h 33"/>
              <a:gd name="T18" fmla="*/ 40323247 w 17"/>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33">
                <a:moveTo>
                  <a:pt x="16" y="0"/>
                </a:moveTo>
                <a:lnTo>
                  <a:pt x="16" y="0"/>
                </a:lnTo>
                <a:lnTo>
                  <a:pt x="0" y="0"/>
                </a:lnTo>
                <a:lnTo>
                  <a:pt x="0" y="32"/>
                </a:lnTo>
                <a:lnTo>
                  <a:pt x="16" y="32"/>
                </a:lnTo>
                <a:lnTo>
                  <a:pt x="16"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08" name="Freeform 204"/>
          <p:cNvSpPr>
            <a:spLocks/>
          </p:cNvSpPr>
          <p:nvPr/>
        </p:nvSpPr>
        <p:spPr bwMode="auto">
          <a:xfrm>
            <a:off x="5384800" y="3778921"/>
            <a:ext cx="26988" cy="52387"/>
          </a:xfrm>
          <a:custGeom>
            <a:avLst/>
            <a:gdLst>
              <a:gd name="T0" fmla="*/ 40323247 w 17"/>
              <a:gd name="T1" fmla="*/ 0 h 33"/>
              <a:gd name="T2" fmla="*/ 40323247 w 17"/>
              <a:gd name="T3" fmla="*/ 0 h 33"/>
              <a:gd name="T4" fmla="*/ 0 w 17"/>
              <a:gd name="T5" fmla="*/ 0 h 33"/>
              <a:gd name="T6" fmla="*/ 0 w 17"/>
              <a:gd name="T7" fmla="*/ 80644230 h 33"/>
              <a:gd name="T8" fmla="*/ 40323247 w 17"/>
              <a:gd name="T9" fmla="*/ 80644230 h 33"/>
              <a:gd name="T10" fmla="*/ 40323247 w 17"/>
              <a:gd name="T11" fmla="*/ 80644230 h 33"/>
              <a:gd name="T12" fmla="*/ 40323247 w 17"/>
              <a:gd name="T13" fmla="*/ 80644230 h 33"/>
              <a:gd name="T14" fmla="*/ 40323247 w 17"/>
              <a:gd name="T15" fmla="*/ 80644230 h 33"/>
              <a:gd name="T16" fmla="*/ 40323247 w 17"/>
              <a:gd name="T17" fmla="*/ 80644230 h 33"/>
              <a:gd name="T18" fmla="*/ 40323247 w 17"/>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33">
                <a:moveTo>
                  <a:pt x="16" y="0"/>
                </a:moveTo>
                <a:lnTo>
                  <a:pt x="16" y="0"/>
                </a:lnTo>
                <a:lnTo>
                  <a:pt x="0" y="0"/>
                </a:lnTo>
                <a:lnTo>
                  <a:pt x="0" y="32"/>
                </a:lnTo>
                <a:lnTo>
                  <a:pt x="16" y="32"/>
                </a:lnTo>
                <a:lnTo>
                  <a:pt x="16"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09" name="Freeform 205"/>
          <p:cNvSpPr>
            <a:spLocks/>
          </p:cNvSpPr>
          <p:nvPr/>
        </p:nvSpPr>
        <p:spPr bwMode="auto">
          <a:xfrm>
            <a:off x="5408614" y="3778921"/>
            <a:ext cx="26987" cy="52387"/>
          </a:xfrm>
          <a:custGeom>
            <a:avLst/>
            <a:gdLst>
              <a:gd name="T0" fmla="*/ 20160876 w 17"/>
              <a:gd name="T1" fmla="*/ 0 h 33"/>
              <a:gd name="T2" fmla="*/ 40321753 w 17"/>
              <a:gd name="T3" fmla="*/ 0 h 33"/>
              <a:gd name="T4" fmla="*/ 0 w 17"/>
              <a:gd name="T5" fmla="*/ 0 h 33"/>
              <a:gd name="T6" fmla="*/ 0 w 17"/>
              <a:gd name="T7" fmla="*/ 80644230 h 33"/>
              <a:gd name="T8" fmla="*/ 40321753 w 17"/>
              <a:gd name="T9" fmla="*/ 80644230 h 33"/>
              <a:gd name="T10" fmla="*/ 40321753 w 17"/>
              <a:gd name="T11" fmla="*/ 80644230 h 33"/>
              <a:gd name="T12" fmla="*/ 40321753 w 17"/>
              <a:gd name="T13" fmla="*/ 80644230 h 33"/>
              <a:gd name="T14" fmla="*/ 40321753 w 17"/>
              <a:gd name="T15" fmla="*/ 80644230 h 33"/>
              <a:gd name="T16" fmla="*/ 40321753 w 17"/>
              <a:gd name="T17" fmla="*/ 80644230 h 33"/>
              <a:gd name="T18" fmla="*/ 20160876 w 17"/>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33">
                <a:moveTo>
                  <a:pt x="8" y="0"/>
                </a:moveTo>
                <a:lnTo>
                  <a:pt x="16" y="0"/>
                </a:lnTo>
                <a:lnTo>
                  <a:pt x="0" y="0"/>
                </a:lnTo>
                <a:lnTo>
                  <a:pt x="0" y="32"/>
                </a:lnTo>
                <a:lnTo>
                  <a:pt x="16" y="32"/>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10" name="Freeform 206"/>
          <p:cNvSpPr>
            <a:spLocks/>
          </p:cNvSpPr>
          <p:nvPr/>
        </p:nvSpPr>
        <p:spPr bwMode="auto">
          <a:xfrm>
            <a:off x="5419725" y="3778921"/>
            <a:ext cx="26988" cy="52387"/>
          </a:xfrm>
          <a:custGeom>
            <a:avLst/>
            <a:gdLst>
              <a:gd name="T0" fmla="*/ 40323247 w 17"/>
              <a:gd name="T1" fmla="*/ 0 h 33"/>
              <a:gd name="T2" fmla="*/ 40323247 w 17"/>
              <a:gd name="T3" fmla="*/ 0 h 33"/>
              <a:gd name="T4" fmla="*/ 0 w 17"/>
              <a:gd name="T5" fmla="*/ 0 h 33"/>
              <a:gd name="T6" fmla="*/ 20161624 w 17"/>
              <a:gd name="T7" fmla="*/ 80644230 h 33"/>
              <a:gd name="T8" fmla="*/ 40323247 w 17"/>
              <a:gd name="T9" fmla="*/ 80644230 h 33"/>
              <a:gd name="T10" fmla="*/ 40323247 w 17"/>
              <a:gd name="T11" fmla="*/ 80644230 h 33"/>
              <a:gd name="T12" fmla="*/ 40323247 w 17"/>
              <a:gd name="T13" fmla="*/ 80644230 h 33"/>
              <a:gd name="T14" fmla="*/ 40323247 w 17"/>
              <a:gd name="T15" fmla="*/ 80644230 h 33"/>
              <a:gd name="T16" fmla="*/ 40323247 w 17"/>
              <a:gd name="T17" fmla="*/ 80644230 h 33"/>
              <a:gd name="T18" fmla="*/ 40323247 w 17"/>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33">
                <a:moveTo>
                  <a:pt x="16" y="0"/>
                </a:moveTo>
                <a:lnTo>
                  <a:pt x="16" y="0"/>
                </a:lnTo>
                <a:lnTo>
                  <a:pt x="0" y="0"/>
                </a:lnTo>
                <a:lnTo>
                  <a:pt x="8" y="32"/>
                </a:lnTo>
                <a:lnTo>
                  <a:pt x="16" y="32"/>
                </a:lnTo>
                <a:lnTo>
                  <a:pt x="16"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11" name="Freeform 207"/>
          <p:cNvSpPr>
            <a:spLocks/>
          </p:cNvSpPr>
          <p:nvPr/>
        </p:nvSpPr>
        <p:spPr bwMode="auto">
          <a:xfrm>
            <a:off x="5441950" y="3778921"/>
            <a:ext cx="26988" cy="52387"/>
          </a:xfrm>
          <a:custGeom>
            <a:avLst/>
            <a:gdLst>
              <a:gd name="T0" fmla="*/ 17642214 w 17"/>
              <a:gd name="T1" fmla="*/ 0 h 33"/>
              <a:gd name="T2" fmla="*/ 17642214 w 17"/>
              <a:gd name="T3" fmla="*/ 0 h 33"/>
              <a:gd name="T4" fmla="*/ 0 w 17"/>
              <a:gd name="T5" fmla="*/ 0 h 33"/>
              <a:gd name="T6" fmla="*/ 0 w 17"/>
              <a:gd name="T7" fmla="*/ 80644230 h 33"/>
              <a:gd name="T8" fmla="*/ 40323247 w 17"/>
              <a:gd name="T9" fmla="*/ 80644230 h 33"/>
              <a:gd name="T10" fmla="*/ 40323247 w 17"/>
              <a:gd name="T11" fmla="*/ 80644230 h 33"/>
              <a:gd name="T12" fmla="*/ 17642214 w 17"/>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33">
                <a:moveTo>
                  <a:pt x="7" y="0"/>
                </a:moveTo>
                <a:lnTo>
                  <a:pt x="7" y="0"/>
                </a:lnTo>
                <a:lnTo>
                  <a:pt x="0" y="0"/>
                </a:lnTo>
                <a:lnTo>
                  <a:pt x="0" y="32"/>
                </a:lnTo>
                <a:lnTo>
                  <a:pt x="16" y="32"/>
                </a:lnTo>
                <a:lnTo>
                  <a:pt x="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12" name="Freeform 208"/>
          <p:cNvSpPr>
            <a:spLocks/>
          </p:cNvSpPr>
          <p:nvPr/>
        </p:nvSpPr>
        <p:spPr bwMode="auto">
          <a:xfrm>
            <a:off x="5453064" y="3763045"/>
            <a:ext cx="26987" cy="68262"/>
          </a:xfrm>
          <a:custGeom>
            <a:avLst/>
            <a:gdLst>
              <a:gd name="T0" fmla="*/ 40321753 w 17"/>
              <a:gd name="T1" fmla="*/ 0 h 43"/>
              <a:gd name="T2" fmla="*/ 40321753 w 17"/>
              <a:gd name="T3" fmla="*/ 0 h 43"/>
              <a:gd name="T4" fmla="*/ 0 w 17"/>
              <a:gd name="T5" fmla="*/ 25201378 h 43"/>
              <a:gd name="T6" fmla="*/ 20160876 w 17"/>
              <a:gd name="T7" fmla="*/ 105845787 h 43"/>
              <a:gd name="T8" fmla="*/ 40321753 w 17"/>
              <a:gd name="T9" fmla="*/ 105845787 h 43"/>
              <a:gd name="T10" fmla="*/ 40321753 w 17"/>
              <a:gd name="T11" fmla="*/ 105845787 h 43"/>
              <a:gd name="T12" fmla="*/ 40321753 w 1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43">
                <a:moveTo>
                  <a:pt x="16" y="0"/>
                </a:moveTo>
                <a:lnTo>
                  <a:pt x="16" y="0"/>
                </a:lnTo>
                <a:lnTo>
                  <a:pt x="0" y="10"/>
                </a:lnTo>
                <a:lnTo>
                  <a:pt x="8" y="42"/>
                </a:lnTo>
                <a:lnTo>
                  <a:pt x="16" y="42"/>
                </a:lnTo>
                <a:lnTo>
                  <a:pt x="16"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13" name="Freeform 209"/>
          <p:cNvSpPr>
            <a:spLocks/>
          </p:cNvSpPr>
          <p:nvPr/>
        </p:nvSpPr>
        <p:spPr bwMode="auto">
          <a:xfrm>
            <a:off x="5476875" y="3763045"/>
            <a:ext cx="26988" cy="68262"/>
          </a:xfrm>
          <a:custGeom>
            <a:avLst/>
            <a:gdLst>
              <a:gd name="T0" fmla="*/ 20161624 w 17"/>
              <a:gd name="T1" fmla="*/ 0 h 43"/>
              <a:gd name="T2" fmla="*/ 20161624 w 17"/>
              <a:gd name="T3" fmla="*/ 0 h 43"/>
              <a:gd name="T4" fmla="*/ 0 w 17"/>
              <a:gd name="T5" fmla="*/ 0 h 43"/>
              <a:gd name="T6" fmla="*/ 0 w 17"/>
              <a:gd name="T7" fmla="*/ 105845787 h 43"/>
              <a:gd name="T8" fmla="*/ 40323247 w 17"/>
              <a:gd name="T9" fmla="*/ 78123478 h 43"/>
              <a:gd name="T10" fmla="*/ 40323247 w 17"/>
              <a:gd name="T11" fmla="*/ 78123478 h 43"/>
              <a:gd name="T12" fmla="*/ 40323247 w 17"/>
              <a:gd name="T13" fmla="*/ 78123478 h 43"/>
              <a:gd name="T14" fmla="*/ 40323247 w 17"/>
              <a:gd name="T15" fmla="*/ 78123478 h 43"/>
              <a:gd name="T16" fmla="*/ 40323247 w 17"/>
              <a:gd name="T17" fmla="*/ 78123478 h 43"/>
              <a:gd name="T18" fmla="*/ 20161624 w 17"/>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43">
                <a:moveTo>
                  <a:pt x="8" y="0"/>
                </a:moveTo>
                <a:lnTo>
                  <a:pt x="8" y="0"/>
                </a:lnTo>
                <a:lnTo>
                  <a:pt x="0" y="0"/>
                </a:lnTo>
                <a:lnTo>
                  <a:pt x="0" y="42"/>
                </a:lnTo>
                <a:lnTo>
                  <a:pt x="16" y="31"/>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14" name="Freeform 210"/>
          <p:cNvSpPr>
            <a:spLocks/>
          </p:cNvSpPr>
          <p:nvPr/>
        </p:nvSpPr>
        <p:spPr bwMode="auto">
          <a:xfrm>
            <a:off x="5487989" y="3763045"/>
            <a:ext cx="26987" cy="50800"/>
          </a:xfrm>
          <a:custGeom>
            <a:avLst/>
            <a:gdLst>
              <a:gd name="T0" fmla="*/ 20160876 w 17"/>
              <a:gd name="T1" fmla="*/ 0 h 32"/>
              <a:gd name="T2" fmla="*/ 20160876 w 17"/>
              <a:gd name="T3" fmla="*/ 0 h 32"/>
              <a:gd name="T4" fmla="*/ 0 w 17"/>
              <a:gd name="T5" fmla="*/ 0 h 32"/>
              <a:gd name="T6" fmla="*/ 20160876 w 17"/>
              <a:gd name="T7" fmla="*/ 78125638 h 32"/>
              <a:gd name="T8" fmla="*/ 40321753 w 17"/>
              <a:gd name="T9" fmla="*/ 78125638 h 32"/>
              <a:gd name="T10" fmla="*/ 40321753 w 17"/>
              <a:gd name="T11" fmla="*/ 78125638 h 32"/>
              <a:gd name="T12" fmla="*/ 40321753 w 17"/>
              <a:gd name="T13" fmla="*/ 78125638 h 32"/>
              <a:gd name="T14" fmla="*/ 40321753 w 17"/>
              <a:gd name="T15" fmla="*/ 78125638 h 32"/>
              <a:gd name="T16" fmla="*/ 40321753 w 17"/>
              <a:gd name="T17" fmla="*/ 78125638 h 32"/>
              <a:gd name="T18" fmla="*/ 20160876 w 17"/>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32">
                <a:moveTo>
                  <a:pt x="8" y="0"/>
                </a:moveTo>
                <a:lnTo>
                  <a:pt x="8" y="0"/>
                </a:lnTo>
                <a:lnTo>
                  <a:pt x="0" y="0"/>
                </a:lnTo>
                <a:lnTo>
                  <a:pt x="8" y="31"/>
                </a:lnTo>
                <a:lnTo>
                  <a:pt x="16" y="31"/>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15" name="Freeform 211"/>
          <p:cNvSpPr>
            <a:spLocks/>
          </p:cNvSpPr>
          <p:nvPr/>
        </p:nvSpPr>
        <p:spPr bwMode="auto">
          <a:xfrm>
            <a:off x="5499101" y="3745583"/>
            <a:ext cx="36513" cy="68263"/>
          </a:xfrm>
          <a:custGeom>
            <a:avLst/>
            <a:gdLst>
              <a:gd name="T0" fmla="*/ 35282671 w 23"/>
              <a:gd name="T1" fmla="*/ 0 h 43"/>
              <a:gd name="T2" fmla="*/ 35282671 w 23"/>
              <a:gd name="T3" fmla="*/ 0 h 43"/>
              <a:gd name="T4" fmla="*/ 0 w 23"/>
              <a:gd name="T5" fmla="*/ 27722716 h 43"/>
              <a:gd name="T6" fmla="*/ 17642129 w 23"/>
              <a:gd name="T7" fmla="*/ 105847338 h 43"/>
              <a:gd name="T8" fmla="*/ 55444197 w 23"/>
              <a:gd name="T9" fmla="*/ 80645591 h 43"/>
              <a:gd name="T10" fmla="*/ 55444197 w 23"/>
              <a:gd name="T11" fmla="*/ 80645591 h 43"/>
              <a:gd name="T12" fmla="*/ 55444197 w 23"/>
              <a:gd name="T13" fmla="*/ 80645591 h 43"/>
              <a:gd name="T14" fmla="*/ 55444197 w 23"/>
              <a:gd name="T15" fmla="*/ 80645591 h 43"/>
              <a:gd name="T16" fmla="*/ 55444197 w 23"/>
              <a:gd name="T17" fmla="*/ 80645591 h 43"/>
              <a:gd name="T18" fmla="*/ 35282671 w 23"/>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43">
                <a:moveTo>
                  <a:pt x="14" y="0"/>
                </a:moveTo>
                <a:lnTo>
                  <a:pt x="14" y="0"/>
                </a:lnTo>
                <a:lnTo>
                  <a:pt x="0" y="11"/>
                </a:lnTo>
                <a:lnTo>
                  <a:pt x="7" y="42"/>
                </a:lnTo>
                <a:lnTo>
                  <a:pt x="22" y="32"/>
                </a:lnTo>
                <a:lnTo>
                  <a:pt x="14"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16" name="Freeform 212"/>
          <p:cNvSpPr>
            <a:spLocks/>
          </p:cNvSpPr>
          <p:nvPr/>
        </p:nvSpPr>
        <p:spPr bwMode="auto">
          <a:xfrm>
            <a:off x="5521325" y="3745582"/>
            <a:ext cx="26988" cy="52388"/>
          </a:xfrm>
          <a:custGeom>
            <a:avLst/>
            <a:gdLst>
              <a:gd name="T0" fmla="*/ 20161624 w 17"/>
              <a:gd name="T1" fmla="*/ 0 h 33"/>
              <a:gd name="T2" fmla="*/ 20161624 w 17"/>
              <a:gd name="T3" fmla="*/ 0 h 33"/>
              <a:gd name="T4" fmla="*/ 0 w 17"/>
              <a:gd name="T5" fmla="*/ 0 h 33"/>
              <a:gd name="T6" fmla="*/ 20161624 w 17"/>
              <a:gd name="T7" fmla="*/ 80645770 h 33"/>
              <a:gd name="T8" fmla="*/ 40323247 w 17"/>
              <a:gd name="T9" fmla="*/ 80645770 h 33"/>
              <a:gd name="T10" fmla="*/ 40323247 w 17"/>
              <a:gd name="T11" fmla="*/ 80645770 h 33"/>
              <a:gd name="T12" fmla="*/ 40323247 w 17"/>
              <a:gd name="T13" fmla="*/ 80645770 h 33"/>
              <a:gd name="T14" fmla="*/ 40323247 w 17"/>
              <a:gd name="T15" fmla="*/ 80645770 h 33"/>
              <a:gd name="T16" fmla="*/ 40323247 w 17"/>
              <a:gd name="T17" fmla="*/ 80645770 h 33"/>
              <a:gd name="T18" fmla="*/ 20161624 w 17"/>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33">
                <a:moveTo>
                  <a:pt x="8" y="0"/>
                </a:moveTo>
                <a:lnTo>
                  <a:pt x="8" y="0"/>
                </a:lnTo>
                <a:lnTo>
                  <a:pt x="0" y="0"/>
                </a:lnTo>
                <a:lnTo>
                  <a:pt x="8" y="32"/>
                </a:lnTo>
                <a:lnTo>
                  <a:pt x="16" y="32"/>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17" name="Freeform 213"/>
          <p:cNvSpPr>
            <a:spLocks/>
          </p:cNvSpPr>
          <p:nvPr/>
        </p:nvSpPr>
        <p:spPr bwMode="auto">
          <a:xfrm>
            <a:off x="5534026" y="3728120"/>
            <a:ext cx="34925" cy="69850"/>
          </a:xfrm>
          <a:custGeom>
            <a:avLst/>
            <a:gdLst>
              <a:gd name="T0" fmla="*/ 17641888 w 22"/>
              <a:gd name="T1" fmla="*/ 0 h 44"/>
              <a:gd name="T2" fmla="*/ 17641888 w 22"/>
              <a:gd name="T3" fmla="*/ 0 h 44"/>
              <a:gd name="T4" fmla="*/ 0 w 22"/>
              <a:gd name="T5" fmla="*/ 27722513 h 44"/>
              <a:gd name="T6" fmla="*/ 17641888 w 22"/>
              <a:gd name="T7" fmla="*/ 108367513 h 44"/>
              <a:gd name="T8" fmla="*/ 52924075 w 22"/>
              <a:gd name="T9" fmla="*/ 80645000 h 44"/>
              <a:gd name="T10" fmla="*/ 52924075 w 22"/>
              <a:gd name="T11" fmla="*/ 80645000 h 44"/>
              <a:gd name="T12" fmla="*/ 17641888 w 22"/>
              <a:gd name="T13" fmla="*/ 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44">
                <a:moveTo>
                  <a:pt x="7" y="0"/>
                </a:moveTo>
                <a:lnTo>
                  <a:pt x="7" y="0"/>
                </a:lnTo>
                <a:lnTo>
                  <a:pt x="0" y="11"/>
                </a:lnTo>
                <a:lnTo>
                  <a:pt x="7" y="43"/>
                </a:lnTo>
                <a:lnTo>
                  <a:pt x="21" y="32"/>
                </a:lnTo>
                <a:lnTo>
                  <a:pt x="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18" name="Freeform 214"/>
          <p:cNvSpPr>
            <a:spLocks/>
          </p:cNvSpPr>
          <p:nvPr/>
        </p:nvSpPr>
        <p:spPr bwMode="auto">
          <a:xfrm>
            <a:off x="5545139" y="3728121"/>
            <a:ext cx="34925" cy="52387"/>
          </a:xfrm>
          <a:custGeom>
            <a:avLst/>
            <a:gdLst>
              <a:gd name="T0" fmla="*/ 17641888 w 22"/>
              <a:gd name="T1" fmla="*/ 0 h 33"/>
              <a:gd name="T2" fmla="*/ 17641888 w 22"/>
              <a:gd name="T3" fmla="*/ 0 h 33"/>
              <a:gd name="T4" fmla="*/ 0 w 22"/>
              <a:gd name="T5" fmla="*/ 0 h 33"/>
              <a:gd name="T6" fmla="*/ 35282188 w 22"/>
              <a:gd name="T7" fmla="*/ 80644230 h 33"/>
              <a:gd name="T8" fmla="*/ 52924075 w 22"/>
              <a:gd name="T9" fmla="*/ 80644230 h 33"/>
              <a:gd name="T10" fmla="*/ 52924075 w 22"/>
              <a:gd name="T11" fmla="*/ 80644230 h 33"/>
              <a:gd name="T12" fmla="*/ 52924075 w 22"/>
              <a:gd name="T13" fmla="*/ 80644230 h 33"/>
              <a:gd name="T14" fmla="*/ 52924075 w 22"/>
              <a:gd name="T15" fmla="*/ 80644230 h 33"/>
              <a:gd name="T16" fmla="*/ 52924075 w 22"/>
              <a:gd name="T17" fmla="*/ 80644230 h 33"/>
              <a:gd name="T18" fmla="*/ 17641888 w 22"/>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33">
                <a:moveTo>
                  <a:pt x="7" y="0"/>
                </a:moveTo>
                <a:lnTo>
                  <a:pt x="7" y="0"/>
                </a:lnTo>
                <a:lnTo>
                  <a:pt x="0" y="0"/>
                </a:lnTo>
                <a:lnTo>
                  <a:pt x="14" y="32"/>
                </a:lnTo>
                <a:lnTo>
                  <a:pt x="21" y="32"/>
                </a:lnTo>
                <a:lnTo>
                  <a:pt x="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19" name="Freeform 215"/>
          <p:cNvSpPr>
            <a:spLocks/>
          </p:cNvSpPr>
          <p:nvPr/>
        </p:nvSpPr>
        <p:spPr bwMode="auto">
          <a:xfrm>
            <a:off x="5556251" y="3712245"/>
            <a:ext cx="36513" cy="68262"/>
          </a:xfrm>
          <a:custGeom>
            <a:avLst/>
            <a:gdLst>
              <a:gd name="T0" fmla="*/ 35282671 w 23"/>
              <a:gd name="T1" fmla="*/ 0 h 43"/>
              <a:gd name="T2" fmla="*/ 35282671 w 23"/>
              <a:gd name="T3" fmla="*/ 0 h 43"/>
              <a:gd name="T4" fmla="*/ 0 w 23"/>
              <a:gd name="T5" fmla="*/ 25201378 h 43"/>
              <a:gd name="T6" fmla="*/ 35282671 w 23"/>
              <a:gd name="T7" fmla="*/ 105845787 h 43"/>
              <a:gd name="T8" fmla="*/ 55444197 w 23"/>
              <a:gd name="T9" fmla="*/ 80644409 h 43"/>
              <a:gd name="T10" fmla="*/ 55444197 w 23"/>
              <a:gd name="T11" fmla="*/ 80644409 h 43"/>
              <a:gd name="T12" fmla="*/ 35282671 w 23"/>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43">
                <a:moveTo>
                  <a:pt x="14" y="0"/>
                </a:moveTo>
                <a:lnTo>
                  <a:pt x="14" y="0"/>
                </a:lnTo>
                <a:lnTo>
                  <a:pt x="0" y="10"/>
                </a:lnTo>
                <a:lnTo>
                  <a:pt x="14" y="42"/>
                </a:lnTo>
                <a:lnTo>
                  <a:pt x="22" y="32"/>
                </a:lnTo>
                <a:lnTo>
                  <a:pt x="14"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20" name="Freeform 216"/>
          <p:cNvSpPr>
            <a:spLocks/>
          </p:cNvSpPr>
          <p:nvPr/>
        </p:nvSpPr>
        <p:spPr bwMode="auto">
          <a:xfrm>
            <a:off x="5578476" y="3694782"/>
            <a:ext cx="36513" cy="69850"/>
          </a:xfrm>
          <a:custGeom>
            <a:avLst/>
            <a:gdLst>
              <a:gd name="T0" fmla="*/ 20161526 w 23"/>
              <a:gd name="T1" fmla="*/ 0 h 44"/>
              <a:gd name="T2" fmla="*/ 20161526 w 23"/>
              <a:gd name="T3" fmla="*/ 0 h 44"/>
              <a:gd name="T4" fmla="*/ 0 w 23"/>
              <a:gd name="T5" fmla="*/ 27722513 h 44"/>
              <a:gd name="T6" fmla="*/ 20161526 w 23"/>
              <a:gd name="T7" fmla="*/ 108367513 h 44"/>
              <a:gd name="T8" fmla="*/ 37803655 w 23"/>
              <a:gd name="T9" fmla="*/ 80645000 h 44"/>
              <a:gd name="T10" fmla="*/ 55444197 w 23"/>
              <a:gd name="T11" fmla="*/ 80645000 h 44"/>
              <a:gd name="T12" fmla="*/ 37803655 w 23"/>
              <a:gd name="T13" fmla="*/ 80645000 h 44"/>
              <a:gd name="T14" fmla="*/ 55444197 w 23"/>
              <a:gd name="T15" fmla="*/ 80645000 h 44"/>
              <a:gd name="T16" fmla="*/ 55444197 w 23"/>
              <a:gd name="T17" fmla="*/ 80645000 h 44"/>
              <a:gd name="T18" fmla="*/ 20161526 w 23"/>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44">
                <a:moveTo>
                  <a:pt x="8" y="0"/>
                </a:moveTo>
                <a:lnTo>
                  <a:pt x="8" y="0"/>
                </a:lnTo>
                <a:lnTo>
                  <a:pt x="0" y="11"/>
                </a:lnTo>
                <a:lnTo>
                  <a:pt x="8" y="43"/>
                </a:lnTo>
                <a:lnTo>
                  <a:pt x="15" y="32"/>
                </a:lnTo>
                <a:lnTo>
                  <a:pt x="22" y="32"/>
                </a:lnTo>
                <a:lnTo>
                  <a:pt x="15" y="32"/>
                </a:lnTo>
                <a:lnTo>
                  <a:pt x="22" y="32"/>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21" name="Freeform 217"/>
          <p:cNvSpPr>
            <a:spLocks/>
          </p:cNvSpPr>
          <p:nvPr/>
        </p:nvSpPr>
        <p:spPr bwMode="auto">
          <a:xfrm>
            <a:off x="5591176" y="3694782"/>
            <a:ext cx="34925" cy="52388"/>
          </a:xfrm>
          <a:custGeom>
            <a:avLst/>
            <a:gdLst>
              <a:gd name="T0" fmla="*/ 17641888 w 22"/>
              <a:gd name="T1" fmla="*/ 0 h 33"/>
              <a:gd name="T2" fmla="*/ 17641888 w 22"/>
              <a:gd name="T3" fmla="*/ 0 h 33"/>
              <a:gd name="T4" fmla="*/ 0 w 22"/>
              <a:gd name="T5" fmla="*/ 0 h 33"/>
              <a:gd name="T6" fmla="*/ 35282188 w 22"/>
              <a:gd name="T7" fmla="*/ 80645770 h 33"/>
              <a:gd name="T8" fmla="*/ 52924075 w 22"/>
              <a:gd name="T9" fmla="*/ 52924580 h 33"/>
              <a:gd name="T10" fmla="*/ 52924075 w 22"/>
              <a:gd name="T11" fmla="*/ 52924580 h 33"/>
              <a:gd name="T12" fmla="*/ 17641888 w 22"/>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33">
                <a:moveTo>
                  <a:pt x="7" y="0"/>
                </a:moveTo>
                <a:lnTo>
                  <a:pt x="7" y="0"/>
                </a:lnTo>
                <a:lnTo>
                  <a:pt x="0" y="0"/>
                </a:lnTo>
                <a:lnTo>
                  <a:pt x="14" y="32"/>
                </a:lnTo>
                <a:lnTo>
                  <a:pt x="21" y="21"/>
                </a:lnTo>
                <a:lnTo>
                  <a:pt x="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22" name="Freeform 218"/>
          <p:cNvSpPr>
            <a:spLocks/>
          </p:cNvSpPr>
          <p:nvPr/>
        </p:nvSpPr>
        <p:spPr bwMode="auto">
          <a:xfrm>
            <a:off x="5602289" y="3677321"/>
            <a:ext cx="34925" cy="52387"/>
          </a:xfrm>
          <a:custGeom>
            <a:avLst/>
            <a:gdLst>
              <a:gd name="T0" fmla="*/ 17641888 w 22"/>
              <a:gd name="T1" fmla="*/ 0 h 33"/>
              <a:gd name="T2" fmla="*/ 17641888 w 22"/>
              <a:gd name="T3" fmla="*/ 0 h 33"/>
              <a:gd name="T4" fmla="*/ 0 w 22"/>
              <a:gd name="T5" fmla="*/ 27720660 h 33"/>
              <a:gd name="T6" fmla="*/ 35282188 w 22"/>
              <a:gd name="T7" fmla="*/ 80644230 h 33"/>
              <a:gd name="T8" fmla="*/ 52924075 w 22"/>
              <a:gd name="T9" fmla="*/ 55442908 h 33"/>
              <a:gd name="T10" fmla="*/ 52924075 w 22"/>
              <a:gd name="T11" fmla="*/ 55442908 h 33"/>
              <a:gd name="T12" fmla="*/ 52924075 w 22"/>
              <a:gd name="T13" fmla="*/ 55442908 h 33"/>
              <a:gd name="T14" fmla="*/ 52924075 w 22"/>
              <a:gd name="T15" fmla="*/ 55442908 h 33"/>
              <a:gd name="T16" fmla="*/ 52924075 w 22"/>
              <a:gd name="T17" fmla="*/ 55442908 h 33"/>
              <a:gd name="T18" fmla="*/ 17641888 w 22"/>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33">
                <a:moveTo>
                  <a:pt x="7" y="0"/>
                </a:moveTo>
                <a:lnTo>
                  <a:pt x="7" y="0"/>
                </a:lnTo>
                <a:lnTo>
                  <a:pt x="0" y="11"/>
                </a:lnTo>
                <a:lnTo>
                  <a:pt x="14" y="32"/>
                </a:lnTo>
                <a:lnTo>
                  <a:pt x="21" y="22"/>
                </a:lnTo>
                <a:lnTo>
                  <a:pt x="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23" name="Freeform 219"/>
          <p:cNvSpPr>
            <a:spLocks/>
          </p:cNvSpPr>
          <p:nvPr/>
        </p:nvSpPr>
        <p:spPr bwMode="auto">
          <a:xfrm>
            <a:off x="5613401" y="3661446"/>
            <a:ext cx="34925" cy="52387"/>
          </a:xfrm>
          <a:custGeom>
            <a:avLst/>
            <a:gdLst>
              <a:gd name="T0" fmla="*/ 17641888 w 22"/>
              <a:gd name="T1" fmla="*/ 0 h 33"/>
              <a:gd name="T2" fmla="*/ 17641888 w 22"/>
              <a:gd name="T3" fmla="*/ 0 h 33"/>
              <a:gd name="T4" fmla="*/ 0 w 22"/>
              <a:gd name="T5" fmla="*/ 25201322 h 33"/>
              <a:gd name="T6" fmla="*/ 35282188 w 22"/>
              <a:gd name="T7" fmla="*/ 80644230 h 33"/>
              <a:gd name="T8" fmla="*/ 52924075 w 22"/>
              <a:gd name="T9" fmla="*/ 80644230 h 33"/>
              <a:gd name="T10" fmla="*/ 52924075 w 22"/>
              <a:gd name="T11" fmla="*/ 52921982 h 33"/>
              <a:gd name="T12" fmla="*/ 52924075 w 22"/>
              <a:gd name="T13" fmla="*/ 80644230 h 33"/>
              <a:gd name="T14" fmla="*/ 52924075 w 22"/>
              <a:gd name="T15" fmla="*/ 80644230 h 33"/>
              <a:gd name="T16" fmla="*/ 52924075 w 22"/>
              <a:gd name="T17" fmla="*/ 52921982 h 33"/>
              <a:gd name="T18" fmla="*/ 17641888 w 22"/>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33">
                <a:moveTo>
                  <a:pt x="7" y="0"/>
                </a:moveTo>
                <a:lnTo>
                  <a:pt x="7" y="0"/>
                </a:lnTo>
                <a:lnTo>
                  <a:pt x="0" y="10"/>
                </a:lnTo>
                <a:lnTo>
                  <a:pt x="14" y="32"/>
                </a:lnTo>
                <a:lnTo>
                  <a:pt x="21" y="32"/>
                </a:lnTo>
                <a:lnTo>
                  <a:pt x="21" y="21"/>
                </a:lnTo>
                <a:lnTo>
                  <a:pt x="21" y="32"/>
                </a:lnTo>
                <a:lnTo>
                  <a:pt x="21" y="21"/>
                </a:lnTo>
                <a:lnTo>
                  <a:pt x="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24" name="Freeform 220"/>
          <p:cNvSpPr>
            <a:spLocks/>
          </p:cNvSpPr>
          <p:nvPr/>
        </p:nvSpPr>
        <p:spPr bwMode="auto">
          <a:xfrm>
            <a:off x="5624513" y="3626520"/>
            <a:ext cx="36512" cy="69850"/>
          </a:xfrm>
          <a:custGeom>
            <a:avLst/>
            <a:gdLst>
              <a:gd name="T0" fmla="*/ 55442678 w 23"/>
              <a:gd name="T1" fmla="*/ 27722513 h 44"/>
              <a:gd name="T2" fmla="*/ 17640058 w 23"/>
              <a:gd name="T3" fmla="*/ 27722513 h 44"/>
              <a:gd name="T4" fmla="*/ 0 w 23"/>
              <a:gd name="T5" fmla="*/ 55443438 h 44"/>
              <a:gd name="T6" fmla="*/ 35281704 w 23"/>
              <a:gd name="T7" fmla="*/ 108367513 h 44"/>
              <a:gd name="T8" fmla="*/ 55442678 w 23"/>
              <a:gd name="T9" fmla="*/ 80645000 h 44"/>
              <a:gd name="T10" fmla="*/ 17640058 w 23"/>
              <a:gd name="T11" fmla="*/ 80645000 h 44"/>
              <a:gd name="T12" fmla="*/ 55442678 w 23"/>
              <a:gd name="T13" fmla="*/ 27722513 h 44"/>
              <a:gd name="T14" fmla="*/ 35281704 w 23"/>
              <a:gd name="T15" fmla="*/ 0 h 44"/>
              <a:gd name="T16" fmla="*/ 17640058 w 23"/>
              <a:gd name="T17" fmla="*/ 27722513 h 44"/>
              <a:gd name="T18" fmla="*/ 55442678 w 23"/>
              <a:gd name="T19" fmla="*/ 27722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44">
                <a:moveTo>
                  <a:pt x="22" y="11"/>
                </a:moveTo>
                <a:lnTo>
                  <a:pt x="7" y="11"/>
                </a:lnTo>
                <a:lnTo>
                  <a:pt x="0" y="22"/>
                </a:lnTo>
                <a:lnTo>
                  <a:pt x="14" y="43"/>
                </a:lnTo>
                <a:lnTo>
                  <a:pt x="22" y="32"/>
                </a:lnTo>
                <a:lnTo>
                  <a:pt x="7" y="32"/>
                </a:lnTo>
                <a:lnTo>
                  <a:pt x="22" y="11"/>
                </a:lnTo>
                <a:lnTo>
                  <a:pt x="14" y="0"/>
                </a:lnTo>
                <a:lnTo>
                  <a:pt x="7" y="11"/>
                </a:lnTo>
                <a:lnTo>
                  <a:pt x="22" y="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25" name="Freeform 221"/>
          <p:cNvSpPr>
            <a:spLocks/>
          </p:cNvSpPr>
          <p:nvPr/>
        </p:nvSpPr>
        <p:spPr bwMode="auto">
          <a:xfrm>
            <a:off x="5635626" y="3643983"/>
            <a:ext cx="47625" cy="85725"/>
          </a:xfrm>
          <a:custGeom>
            <a:avLst/>
            <a:gdLst>
              <a:gd name="T0" fmla="*/ 73085325 w 30"/>
              <a:gd name="T1" fmla="*/ 80645000 h 54"/>
              <a:gd name="T2" fmla="*/ 73085325 w 30"/>
              <a:gd name="T3" fmla="*/ 80645000 h 54"/>
              <a:gd name="T4" fmla="*/ 37803138 w 30"/>
              <a:gd name="T5" fmla="*/ 0 h 54"/>
              <a:gd name="T6" fmla="*/ 0 w 30"/>
              <a:gd name="T7" fmla="*/ 52924075 h 54"/>
              <a:gd name="T8" fmla="*/ 37803138 w 30"/>
              <a:gd name="T9" fmla="*/ 133569075 h 54"/>
              <a:gd name="T10" fmla="*/ 37803138 w 30"/>
              <a:gd name="T11" fmla="*/ 133569075 h 54"/>
              <a:gd name="T12" fmla="*/ 37803138 w 30"/>
              <a:gd name="T13" fmla="*/ 133569075 h 54"/>
              <a:gd name="T14" fmla="*/ 37803138 w 30"/>
              <a:gd name="T15" fmla="*/ 133569075 h 54"/>
              <a:gd name="T16" fmla="*/ 37803138 w 30"/>
              <a:gd name="T17" fmla="*/ 133569075 h 54"/>
              <a:gd name="T18" fmla="*/ 73085325 w 30"/>
              <a:gd name="T19" fmla="*/ 8064500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54">
                <a:moveTo>
                  <a:pt x="29" y="32"/>
                </a:moveTo>
                <a:lnTo>
                  <a:pt x="29" y="32"/>
                </a:lnTo>
                <a:lnTo>
                  <a:pt x="15" y="0"/>
                </a:lnTo>
                <a:lnTo>
                  <a:pt x="0" y="21"/>
                </a:lnTo>
                <a:lnTo>
                  <a:pt x="15" y="53"/>
                </a:lnTo>
                <a:lnTo>
                  <a:pt x="29"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26" name="Freeform 222"/>
          <p:cNvSpPr>
            <a:spLocks/>
          </p:cNvSpPr>
          <p:nvPr/>
        </p:nvSpPr>
        <p:spPr bwMode="auto">
          <a:xfrm>
            <a:off x="5659439" y="3694783"/>
            <a:ext cx="46037" cy="85725"/>
          </a:xfrm>
          <a:custGeom>
            <a:avLst/>
            <a:gdLst>
              <a:gd name="T0" fmla="*/ 70563609 w 29"/>
              <a:gd name="T1" fmla="*/ 52924075 h 54"/>
              <a:gd name="T2" fmla="*/ 70563609 w 29"/>
              <a:gd name="T3" fmla="*/ 52924075 h 54"/>
              <a:gd name="T4" fmla="*/ 35281804 w 29"/>
              <a:gd name="T5" fmla="*/ 0 h 54"/>
              <a:gd name="T6" fmla="*/ 0 w 29"/>
              <a:gd name="T7" fmla="*/ 52924075 h 54"/>
              <a:gd name="T8" fmla="*/ 35281804 w 29"/>
              <a:gd name="T9" fmla="*/ 133569075 h 54"/>
              <a:gd name="T10" fmla="*/ 35281804 w 29"/>
              <a:gd name="T11" fmla="*/ 133569075 h 54"/>
              <a:gd name="T12" fmla="*/ 35281804 w 29"/>
              <a:gd name="T13" fmla="*/ 133569075 h 54"/>
              <a:gd name="T14" fmla="*/ 35281804 w 29"/>
              <a:gd name="T15" fmla="*/ 133569075 h 54"/>
              <a:gd name="T16" fmla="*/ 35281804 w 29"/>
              <a:gd name="T17" fmla="*/ 133569075 h 54"/>
              <a:gd name="T18" fmla="*/ 70563609 w 29"/>
              <a:gd name="T19" fmla="*/ 5292407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54">
                <a:moveTo>
                  <a:pt x="28" y="21"/>
                </a:moveTo>
                <a:lnTo>
                  <a:pt x="28" y="21"/>
                </a:lnTo>
                <a:lnTo>
                  <a:pt x="14" y="0"/>
                </a:lnTo>
                <a:lnTo>
                  <a:pt x="0" y="21"/>
                </a:lnTo>
                <a:lnTo>
                  <a:pt x="14" y="53"/>
                </a:lnTo>
                <a:lnTo>
                  <a:pt x="28"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27" name="Freeform 223"/>
          <p:cNvSpPr>
            <a:spLocks/>
          </p:cNvSpPr>
          <p:nvPr/>
        </p:nvSpPr>
        <p:spPr bwMode="auto">
          <a:xfrm>
            <a:off x="5681664" y="3728121"/>
            <a:ext cx="58737" cy="85725"/>
          </a:xfrm>
          <a:custGeom>
            <a:avLst/>
            <a:gdLst>
              <a:gd name="T0" fmla="*/ 90724853 w 37"/>
              <a:gd name="T1" fmla="*/ 80645000 h 54"/>
              <a:gd name="T2" fmla="*/ 90724853 w 37"/>
              <a:gd name="T3" fmla="*/ 80645000 h 54"/>
              <a:gd name="T4" fmla="*/ 35281887 w 37"/>
              <a:gd name="T5" fmla="*/ 0 h 54"/>
              <a:gd name="T6" fmla="*/ 0 w 37"/>
              <a:gd name="T7" fmla="*/ 80645000 h 54"/>
              <a:gd name="T8" fmla="*/ 35281887 w 37"/>
              <a:gd name="T9" fmla="*/ 133569075 h 54"/>
              <a:gd name="T10" fmla="*/ 35281887 w 37"/>
              <a:gd name="T11" fmla="*/ 133569075 h 54"/>
              <a:gd name="T12" fmla="*/ 35281887 w 37"/>
              <a:gd name="T13" fmla="*/ 133569075 h 54"/>
              <a:gd name="T14" fmla="*/ 35281887 w 37"/>
              <a:gd name="T15" fmla="*/ 133569075 h 54"/>
              <a:gd name="T16" fmla="*/ 35281887 w 37"/>
              <a:gd name="T17" fmla="*/ 133569075 h 54"/>
              <a:gd name="T18" fmla="*/ 90724853 w 37"/>
              <a:gd name="T19" fmla="*/ 8064500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4">
                <a:moveTo>
                  <a:pt x="36" y="32"/>
                </a:moveTo>
                <a:lnTo>
                  <a:pt x="36" y="32"/>
                </a:lnTo>
                <a:lnTo>
                  <a:pt x="14" y="0"/>
                </a:lnTo>
                <a:lnTo>
                  <a:pt x="0" y="32"/>
                </a:lnTo>
                <a:lnTo>
                  <a:pt x="14" y="53"/>
                </a:lnTo>
                <a:lnTo>
                  <a:pt x="36"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28" name="Freeform 224"/>
          <p:cNvSpPr>
            <a:spLocks/>
          </p:cNvSpPr>
          <p:nvPr/>
        </p:nvSpPr>
        <p:spPr bwMode="auto">
          <a:xfrm>
            <a:off x="5703889" y="3778920"/>
            <a:ext cx="58737" cy="69850"/>
          </a:xfrm>
          <a:custGeom>
            <a:avLst/>
            <a:gdLst>
              <a:gd name="T0" fmla="*/ 90724853 w 37"/>
              <a:gd name="T1" fmla="*/ 52924075 h 44"/>
              <a:gd name="T2" fmla="*/ 90724853 w 37"/>
              <a:gd name="T3" fmla="*/ 52924075 h 44"/>
              <a:gd name="T4" fmla="*/ 55442966 w 37"/>
              <a:gd name="T5" fmla="*/ 0 h 44"/>
              <a:gd name="T6" fmla="*/ 0 w 37"/>
              <a:gd name="T7" fmla="*/ 52924075 h 44"/>
              <a:gd name="T8" fmla="*/ 55442966 w 37"/>
              <a:gd name="T9" fmla="*/ 108367513 h 44"/>
              <a:gd name="T10" fmla="*/ 55442966 w 37"/>
              <a:gd name="T11" fmla="*/ 108367513 h 44"/>
              <a:gd name="T12" fmla="*/ 55442966 w 37"/>
              <a:gd name="T13" fmla="*/ 108367513 h 44"/>
              <a:gd name="T14" fmla="*/ 55442966 w 37"/>
              <a:gd name="T15" fmla="*/ 108367513 h 44"/>
              <a:gd name="T16" fmla="*/ 55442966 w 37"/>
              <a:gd name="T17" fmla="*/ 108367513 h 44"/>
              <a:gd name="T18" fmla="*/ 90724853 w 37"/>
              <a:gd name="T19" fmla="*/ 52924075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44">
                <a:moveTo>
                  <a:pt x="36" y="21"/>
                </a:moveTo>
                <a:lnTo>
                  <a:pt x="36" y="21"/>
                </a:lnTo>
                <a:lnTo>
                  <a:pt x="22" y="0"/>
                </a:lnTo>
                <a:lnTo>
                  <a:pt x="0" y="21"/>
                </a:lnTo>
                <a:lnTo>
                  <a:pt x="22" y="43"/>
                </a:lnTo>
                <a:lnTo>
                  <a:pt x="36"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29" name="Freeform 225"/>
          <p:cNvSpPr>
            <a:spLocks/>
          </p:cNvSpPr>
          <p:nvPr/>
        </p:nvSpPr>
        <p:spPr bwMode="auto">
          <a:xfrm>
            <a:off x="5738814" y="3812257"/>
            <a:ext cx="47625" cy="69850"/>
          </a:xfrm>
          <a:custGeom>
            <a:avLst/>
            <a:gdLst>
              <a:gd name="T0" fmla="*/ 73085325 w 30"/>
              <a:gd name="T1" fmla="*/ 55443438 h 44"/>
              <a:gd name="T2" fmla="*/ 73085325 w 30"/>
              <a:gd name="T3" fmla="*/ 55443438 h 44"/>
              <a:gd name="T4" fmla="*/ 35282188 w 30"/>
              <a:gd name="T5" fmla="*/ 0 h 44"/>
              <a:gd name="T6" fmla="*/ 0 w 30"/>
              <a:gd name="T7" fmla="*/ 55443438 h 44"/>
              <a:gd name="T8" fmla="*/ 35282188 w 30"/>
              <a:gd name="T9" fmla="*/ 108367513 h 44"/>
              <a:gd name="T10" fmla="*/ 35282188 w 30"/>
              <a:gd name="T11" fmla="*/ 108367513 h 44"/>
              <a:gd name="T12" fmla="*/ 35282188 w 30"/>
              <a:gd name="T13" fmla="*/ 108367513 h 44"/>
              <a:gd name="T14" fmla="*/ 35282188 w 30"/>
              <a:gd name="T15" fmla="*/ 108367513 h 44"/>
              <a:gd name="T16" fmla="*/ 35282188 w 30"/>
              <a:gd name="T17" fmla="*/ 108367513 h 44"/>
              <a:gd name="T18" fmla="*/ 73085325 w 30"/>
              <a:gd name="T19" fmla="*/ 55443438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4">
                <a:moveTo>
                  <a:pt x="29" y="22"/>
                </a:moveTo>
                <a:lnTo>
                  <a:pt x="29" y="22"/>
                </a:lnTo>
                <a:lnTo>
                  <a:pt x="14" y="0"/>
                </a:lnTo>
                <a:lnTo>
                  <a:pt x="0" y="22"/>
                </a:lnTo>
                <a:lnTo>
                  <a:pt x="14" y="43"/>
                </a:lnTo>
                <a:lnTo>
                  <a:pt x="29" y="2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0" name="Freeform 226"/>
          <p:cNvSpPr>
            <a:spLocks/>
          </p:cNvSpPr>
          <p:nvPr/>
        </p:nvSpPr>
        <p:spPr bwMode="auto">
          <a:xfrm>
            <a:off x="5761039" y="3847183"/>
            <a:ext cx="58737" cy="68263"/>
          </a:xfrm>
          <a:custGeom>
            <a:avLst/>
            <a:gdLst>
              <a:gd name="T0" fmla="*/ 90724853 w 37"/>
              <a:gd name="T1" fmla="*/ 52924463 h 43"/>
              <a:gd name="T2" fmla="*/ 90724853 w 37"/>
              <a:gd name="T3" fmla="*/ 52924463 h 43"/>
              <a:gd name="T4" fmla="*/ 37801228 w 37"/>
              <a:gd name="T5" fmla="*/ 0 h 43"/>
              <a:gd name="T6" fmla="*/ 0 w 37"/>
              <a:gd name="T7" fmla="*/ 52924463 h 43"/>
              <a:gd name="T8" fmla="*/ 55442966 w 37"/>
              <a:gd name="T9" fmla="*/ 105847338 h 43"/>
              <a:gd name="T10" fmla="*/ 55442966 w 37"/>
              <a:gd name="T11" fmla="*/ 105847338 h 43"/>
              <a:gd name="T12" fmla="*/ 55442966 w 37"/>
              <a:gd name="T13" fmla="*/ 105847338 h 43"/>
              <a:gd name="T14" fmla="*/ 55442966 w 37"/>
              <a:gd name="T15" fmla="*/ 105847338 h 43"/>
              <a:gd name="T16" fmla="*/ 55442966 w 37"/>
              <a:gd name="T17" fmla="*/ 105847338 h 43"/>
              <a:gd name="T18" fmla="*/ 90724853 w 37"/>
              <a:gd name="T19" fmla="*/ 5292446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43">
                <a:moveTo>
                  <a:pt x="36" y="21"/>
                </a:moveTo>
                <a:lnTo>
                  <a:pt x="36" y="21"/>
                </a:lnTo>
                <a:lnTo>
                  <a:pt x="15" y="0"/>
                </a:lnTo>
                <a:lnTo>
                  <a:pt x="0" y="21"/>
                </a:lnTo>
                <a:lnTo>
                  <a:pt x="22" y="42"/>
                </a:lnTo>
                <a:lnTo>
                  <a:pt x="36"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1" name="Freeform 227"/>
          <p:cNvSpPr>
            <a:spLocks/>
          </p:cNvSpPr>
          <p:nvPr/>
        </p:nvSpPr>
        <p:spPr bwMode="auto">
          <a:xfrm>
            <a:off x="5795964" y="3880520"/>
            <a:ext cx="47625" cy="69850"/>
          </a:xfrm>
          <a:custGeom>
            <a:avLst/>
            <a:gdLst>
              <a:gd name="T0" fmla="*/ 73085325 w 30"/>
              <a:gd name="T1" fmla="*/ 27722513 h 44"/>
              <a:gd name="T2" fmla="*/ 73085325 w 30"/>
              <a:gd name="T3" fmla="*/ 27722513 h 44"/>
              <a:gd name="T4" fmla="*/ 35282188 w 30"/>
              <a:gd name="T5" fmla="*/ 0 h 44"/>
              <a:gd name="T6" fmla="*/ 0 w 30"/>
              <a:gd name="T7" fmla="*/ 52924075 h 44"/>
              <a:gd name="T8" fmla="*/ 52924075 w 30"/>
              <a:gd name="T9" fmla="*/ 108367513 h 44"/>
              <a:gd name="T10" fmla="*/ 52924075 w 30"/>
              <a:gd name="T11" fmla="*/ 108367513 h 44"/>
              <a:gd name="T12" fmla="*/ 52924075 w 30"/>
              <a:gd name="T13" fmla="*/ 108367513 h 44"/>
              <a:gd name="T14" fmla="*/ 52924075 w 30"/>
              <a:gd name="T15" fmla="*/ 108367513 h 44"/>
              <a:gd name="T16" fmla="*/ 52924075 w 30"/>
              <a:gd name="T17" fmla="*/ 108367513 h 44"/>
              <a:gd name="T18" fmla="*/ 73085325 w 30"/>
              <a:gd name="T19" fmla="*/ 27722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4">
                <a:moveTo>
                  <a:pt x="29" y="11"/>
                </a:moveTo>
                <a:lnTo>
                  <a:pt x="29" y="11"/>
                </a:lnTo>
                <a:lnTo>
                  <a:pt x="14" y="0"/>
                </a:lnTo>
                <a:lnTo>
                  <a:pt x="0" y="21"/>
                </a:lnTo>
                <a:lnTo>
                  <a:pt x="21" y="43"/>
                </a:lnTo>
                <a:lnTo>
                  <a:pt x="29" y="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2" name="Freeform 228"/>
          <p:cNvSpPr>
            <a:spLocks/>
          </p:cNvSpPr>
          <p:nvPr/>
        </p:nvSpPr>
        <p:spPr bwMode="auto">
          <a:xfrm>
            <a:off x="5829301" y="3897983"/>
            <a:ext cx="47625" cy="85725"/>
          </a:xfrm>
          <a:custGeom>
            <a:avLst/>
            <a:gdLst>
              <a:gd name="T0" fmla="*/ 73085325 w 30"/>
              <a:gd name="T1" fmla="*/ 52924075 h 54"/>
              <a:gd name="T2" fmla="*/ 73085325 w 30"/>
              <a:gd name="T3" fmla="*/ 52924075 h 54"/>
              <a:gd name="T4" fmla="*/ 20161250 w 30"/>
              <a:gd name="T5" fmla="*/ 0 h 54"/>
              <a:gd name="T6" fmla="*/ 0 w 30"/>
              <a:gd name="T7" fmla="*/ 80645000 h 54"/>
              <a:gd name="T8" fmla="*/ 55443438 w 30"/>
              <a:gd name="T9" fmla="*/ 133569075 h 54"/>
              <a:gd name="T10" fmla="*/ 55443438 w 30"/>
              <a:gd name="T11" fmla="*/ 133569075 h 54"/>
              <a:gd name="T12" fmla="*/ 55443438 w 30"/>
              <a:gd name="T13" fmla="*/ 133569075 h 54"/>
              <a:gd name="T14" fmla="*/ 55443438 w 30"/>
              <a:gd name="T15" fmla="*/ 133569075 h 54"/>
              <a:gd name="T16" fmla="*/ 55443438 w 30"/>
              <a:gd name="T17" fmla="*/ 133569075 h 54"/>
              <a:gd name="T18" fmla="*/ 73085325 w 30"/>
              <a:gd name="T19" fmla="*/ 5292407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54">
                <a:moveTo>
                  <a:pt x="29" y="21"/>
                </a:moveTo>
                <a:lnTo>
                  <a:pt x="29" y="21"/>
                </a:lnTo>
                <a:lnTo>
                  <a:pt x="8" y="0"/>
                </a:lnTo>
                <a:lnTo>
                  <a:pt x="0" y="32"/>
                </a:lnTo>
                <a:lnTo>
                  <a:pt x="22" y="53"/>
                </a:lnTo>
                <a:lnTo>
                  <a:pt x="29"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3" name="Freeform 229"/>
          <p:cNvSpPr>
            <a:spLocks/>
          </p:cNvSpPr>
          <p:nvPr/>
        </p:nvSpPr>
        <p:spPr bwMode="auto">
          <a:xfrm>
            <a:off x="5864226" y="3931321"/>
            <a:ext cx="47625" cy="85725"/>
          </a:xfrm>
          <a:custGeom>
            <a:avLst/>
            <a:gdLst>
              <a:gd name="T0" fmla="*/ 73085325 w 30"/>
              <a:gd name="T1" fmla="*/ 27722513 h 54"/>
              <a:gd name="T2" fmla="*/ 73085325 w 30"/>
              <a:gd name="T3" fmla="*/ 52924075 h 54"/>
              <a:gd name="T4" fmla="*/ 17641888 w 30"/>
              <a:gd name="T5" fmla="*/ 0 h 54"/>
              <a:gd name="T6" fmla="*/ 0 w 30"/>
              <a:gd name="T7" fmla="*/ 80645000 h 54"/>
              <a:gd name="T8" fmla="*/ 55443438 w 30"/>
              <a:gd name="T9" fmla="*/ 105846563 h 54"/>
              <a:gd name="T10" fmla="*/ 55443438 w 30"/>
              <a:gd name="T11" fmla="*/ 133569075 h 54"/>
              <a:gd name="T12" fmla="*/ 55443438 w 30"/>
              <a:gd name="T13" fmla="*/ 133569075 h 54"/>
              <a:gd name="T14" fmla="*/ 55443438 w 30"/>
              <a:gd name="T15" fmla="*/ 133569075 h 54"/>
              <a:gd name="T16" fmla="*/ 55443438 w 30"/>
              <a:gd name="T17" fmla="*/ 133569075 h 54"/>
              <a:gd name="T18" fmla="*/ 73085325 w 30"/>
              <a:gd name="T19" fmla="*/ 27722513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54">
                <a:moveTo>
                  <a:pt x="29" y="11"/>
                </a:moveTo>
                <a:lnTo>
                  <a:pt x="29" y="21"/>
                </a:lnTo>
                <a:lnTo>
                  <a:pt x="7" y="0"/>
                </a:lnTo>
                <a:lnTo>
                  <a:pt x="0" y="32"/>
                </a:lnTo>
                <a:lnTo>
                  <a:pt x="22" y="42"/>
                </a:lnTo>
                <a:lnTo>
                  <a:pt x="22" y="53"/>
                </a:lnTo>
                <a:lnTo>
                  <a:pt x="29" y="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4" name="Freeform 230"/>
          <p:cNvSpPr>
            <a:spLocks/>
          </p:cNvSpPr>
          <p:nvPr/>
        </p:nvSpPr>
        <p:spPr bwMode="auto">
          <a:xfrm>
            <a:off x="5899150" y="3948783"/>
            <a:ext cx="46038" cy="85725"/>
          </a:xfrm>
          <a:custGeom>
            <a:avLst/>
            <a:gdLst>
              <a:gd name="T0" fmla="*/ 70565141 w 29"/>
              <a:gd name="T1" fmla="*/ 52924075 h 54"/>
              <a:gd name="T2" fmla="*/ 70565141 w 29"/>
              <a:gd name="T3" fmla="*/ 52924075 h 54"/>
              <a:gd name="T4" fmla="*/ 17642079 w 29"/>
              <a:gd name="T5" fmla="*/ 0 h 54"/>
              <a:gd name="T6" fmla="*/ 0 w 29"/>
              <a:gd name="T7" fmla="*/ 105846563 h 54"/>
              <a:gd name="T8" fmla="*/ 52924650 w 29"/>
              <a:gd name="T9" fmla="*/ 133569075 h 54"/>
              <a:gd name="T10" fmla="*/ 52924650 w 29"/>
              <a:gd name="T11" fmla="*/ 133569075 h 54"/>
              <a:gd name="T12" fmla="*/ 52924650 w 29"/>
              <a:gd name="T13" fmla="*/ 133569075 h 54"/>
              <a:gd name="T14" fmla="*/ 52924650 w 29"/>
              <a:gd name="T15" fmla="*/ 133569075 h 54"/>
              <a:gd name="T16" fmla="*/ 52924650 w 29"/>
              <a:gd name="T17" fmla="*/ 133569075 h 54"/>
              <a:gd name="T18" fmla="*/ 70565141 w 29"/>
              <a:gd name="T19" fmla="*/ 5292407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54">
                <a:moveTo>
                  <a:pt x="28" y="21"/>
                </a:moveTo>
                <a:lnTo>
                  <a:pt x="28" y="21"/>
                </a:lnTo>
                <a:lnTo>
                  <a:pt x="7" y="0"/>
                </a:lnTo>
                <a:lnTo>
                  <a:pt x="0" y="42"/>
                </a:lnTo>
                <a:lnTo>
                  <a:pt x="21" y="53"/>
                </a:lnTo>
                <a:lnTo>
                  <a:pt x="28"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5" name="Freeform 231"/>
          <p:cNvSpPr>
            <a:spLocks/>
          </p:cNvSpPr>
          <p:nvPr/>
        </p:nvSpPr>
        <p:spPr bwMode="auto">
          <a:xfrm>
            <a:off x="5932489" y="3982120"/>
            <a:ext cx="47625" cy="68262"/>
          </a:xfrm>
          <a:custGeom>
            <a:avLst/>
            <a:gdLst>
              <a:gd name="T0" fmla="*/ 73085325 w 30"/>
              <a:gd name="T1" fmla="*/ 25201378 h 43"/>
              <a:gd name="T2" fmla="*/ 73085325 w 30"/>
              <a:gd name="T3" fmla="*/ 25201378 h 43"/>
              <a:gd name="T4" fmla="*/ 17641888 w 30"/>
              <a:gd name="T5" fmla="*/ 0 h 43"/>
              <a:gd name="T6" fmla="*/ 0 w 30"/>
              <a:gd name="T7" fmla="*/ 80644409 h 43"/>
              <a:gd name="T8" fmla="*/ 55443438 w 30"/>
              <a:gd name="T9" fmla="*/ 105845787 h 43"/>
              <a:gd name="T10" fmla="*/ 55443438 w 30"/>
              <a:gd name="T11" fmla="*/ 105845787 h 43"/>
              <a:gd name="T12" fmla="*/ 55443438 w 30"/>
              <a:gd name="T13" fmla="*/ 105845787 h 43"/>
              <a:gd name="T14" fmla="*/ 55443438 w 30"/>
              <a:gd name="T15" fmla="*/ 105845787 h 43"/>
              <a:gd name="T16" fmla="*/ 55443438 w 30"/>
              <a:gd name="T17" fmla="*/ 105845787 h 43"/>
              <a:gd name="T18" fmla="*/ 73085325 w 30"/>
              <a:gd name="T19" fmla="*/ 2520137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3">
                <a:moveTo>
                  <a:pt x="29" y="10"/>
                </a:moveTo>
                <a:lnTo>
                  <a:pt x="29" y="10"/>
                </a:lnTo>
                <a:lnTo>
                  <a:pt x="7" y="0"/>
                </a:lnTo>
                <a:lnTo>
                  <a:pt x="0" y="32"/>
                </a:lnTo>
                <a:lnTo>
                  <a:pt x="22" y="42"/>
                </a:lnTo>
                <a:lnTo>
                  <a:pt x="29" y="1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 name="Freeform 232"/>
          <p:cNvSpPr>
            <a:spLocks/>
          </p:cNvSpPr>
          <p:nvPr/>
        </p:nvSpPr>
        <p:spPr bwMode="auto">
          <a:xfrm>
            <a:off x="5967414" y="3997995"/>
            <a:ext cx="46037" cy="69850"/>
          </a:xfrm>
          <a:custGeom>
            <a:avLst/>
            <a:gdLst>
              <a:gd name="T0" fmla="*/ 70563609 w 29"/>
              <a:gd name="T1" fmla="*/ 27722513 h 44"/>
              <a:gd name="T2" fmla="*/ 70563609 w 29"/>
              <a:gd name="T3" fmla="*/ 27722513 h 44"/>
              <a:gd name="T4" fmla="*/ 17640108 w 29"/>
              <a:gd name="T5" fmla="*/ 0 h 44"/>
              <a:gd name="T6" fmla="*/ 0 w 29"/>
              <a:gd name="T7" fmla="*/ 80645000 h 44"/>
              <a:gd name="T8" fmla="*/ 52921913 w 29"/>
              <a:gd name="T9" fmla="*/ 108367513 h 44"/>
              <a:gd name="T10" fmla="*/ 52921913 w 29"/>
              <a:gd name="T11" fmla="*/ 108367513 h 44"/>
              <a:gd name="T12" fmla="*/ 52921913 w 29"/>
              <a:gd name="T13" fmla="*/ 108367513 h 44"/>
              <a:gd name="T14" fmla="*/ 52921913 w 29"/>
              <a:gd name="T15" fmla="*/ 108367513 h 44"/>
              <a:gd name="T16" fmla="*/ 52921913 w 29"/>
              <a:gd name="T17" fmla="*/ 108367513 h 44"/>
              <a:gd name="T18" fmla="*/ 70563609 w 29"/>
              <a:gd name="T19" fmla="*/ 27722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44">
                <a:moveTo>
                  <a:pt x="28" y="11"/>
                </a:moveTo>
                <a:lnTo>
                  <a:pt x="28" y="11"/>
                </a:lnTo>
                <a:lnTo>
                  <a:pt x="7" y="0"/>
                </a:lnTo>
                <a:lnTo>
                  <a:pt x="0" y="32"/>
                </a:lnTo>
                <a:lnTo>
                  <a:pt x="21" y="43"/>
                </a:lnTo>
                <a:lnTo>
                  <a:pt x="28" y="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 name="Freeform 233"/>
          <p:cNvSpPr>
            <a:spLocks/>
          </p:cNvSpPr>
          <p:nvPr/>
        </p:nvSpPr>
        <p:spPr bwMode="auto">
          <a:xfrm>
            <a:off x="6000751" y="4015457"/>
            <a:ext cx="47625" cy="69850"/>
          </a:xfrm>
          <a:custGeom>
            <a:avLst/>
            <a:gdLst>
              <a:gd name="T0" fmla="*/ 73085325 w 30"/>
              <a:gd name="T1" fmla="*/ 0 h 44"/>
              <a:gd name="T2" fmla="*/ 73085325 w 30"/>
              <a:gd name="T3" fmla="*/ 0 h 44"/>
              <a:gd name="T4" fmla="*/ 17641888 w 30"/>
              <a:gd name="T5" fmla="*/ 0 h 44"/>
              <a:gd name="T6" fmla="*/ 0 w 30"/>
              <a:gd name="T7" fmla="*/ 80645000 h 44"/>
              <a:gd name="T8" fmla="*/ 73085325 w 30"/>
              <a:gd name="T9" fmla="*/ 108367513 h 44"/>
              <a:gd name="T10" fmla="*/ 73085325 w 30"/>
              <a:gd name="T11" fmla="*/ 108367513 h 44"/>
              <a:gd name="T12" fmla="*/ 73085325 w 30"/>
              <a:gd name="T13" fmla="*/ 108367513 h 44"/>
              <a:gd name="T14" fmla="*/ 73085325 w 30"/>
              <a:gd name="T15" fmla="*/ 108367513 h 44"/>
              <a:gd name="T16" fmla="*/ 73085325 w 30"/>
              <a:gd name="T17" fmla="*/ 108367513 h 44"/>
              <a:gd name="T18" fmla="*/ 73085325 w 30"/>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4">
                <a:moveTo>
                  <a:pt x="29" y="0"/>
                </a:moveTo>
                <a:lnTo>
                  <a:pt x="29" y="0"/>
                </a:lnTo>
                <a:lnTo>
                  <a:pt x="7" y="0"/>
                </a:lnTo>
                <a:lnTo>
                  <a:pt x="0" y="32"/>
                </a:lnTo>
                <a:lnTo>
                  <a:pt x="29" y="43"/>
                </a:lnTo>
                <a:lnTo>
                  <a:pt x="2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8" name="Freeform 234"/>
          <p:cNvSpPr>
            <a:spLocks/>
          </p:cNvSpPr>
          <p:nvPr/>
        </p:nvSpPr>
        <p:spPr bwMode="auto">
          <a:xfrm>
            <a:off x="6046789" y="4015457"/>
            <a:ext cx="47625" cy="69850"/>
          </a:xfrm>
          <a:custGeom>
            <a:avLst/>
            <a:gdLst>
              <a:gd name="T0" fmla="*/ 52924075 w 30"/>
              <a:gd name="T1" fmla="*/ 27722513 h 44"/>
              <a:gd name="T2" fmla="*/ 73085325 w 30"/>
              <a:gd name="T3" fmla="*/ 27722513 h 44"/>
              <a:gd name="T4" fmla="*/ 0 w 30"/>
              <a:gd name="T5" fmla="*/ 0 h 44"/>
              <a:gd name="T6" fmla="*/ 0 w 30"/>
              <a:gd name="T7" fmla="*/ 108367513 h 44"/>
              <a:gd name="T8" fmla="*/ 52924075 w 30"/>
              <a:gd name="T9" fmla="*/ 108367513 h 44"/>
              <a:gd name="T10" fmla="*/ 52924075 w 30"/>
              <a:gd name="T11" fmla="*/ 108367513 h 44"/>
              <a:gd name="T12" fmla="*/ 52924075 w 30"/>
              <a:gd name="T13" fmla="*/ 108367513 h 44"/>
              <a:gd name="T14" fmla="*/ 52924075 w 30"/>
              <a:gd name="T15" fmla="*/ 108367513 h 44"/>
              <a:gd name="T16" fmla="*/ 52924075 w 30"/>
              <a:gd name="T17" fmla="*/ 108367513 h 44"/>
              <a:gd name="T18" fmla="*/ 52924075 w 30"/>
              <a:gd name="T19" fmla="*/ 277225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4">
                <a:moveTo>
                  <a:pt x="21" y="11"/>
                </a:moveTo>
                <a:lnTo>
                  <a:pt x="29" y="11"/>
                </a:lnTo>
                <a:lnTo>
                  <a:pt x="0" y="0"/>
                </a:lnTo>
                <a:lnTo>
                  <a:pt x="0" y="43"/>
                </a:lnTo>
                <a:lnTo>
                  <a:pt x="21" y="43"/>
                </a:lnTo>
                <a:lnTo>
                  <a:pt x="21" y="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9" name="Freeform 235"/>
          <p:cNvSpPr>
            <a:spLocks/>
          </p:cNvSpPr>
          <p:nvPr/>
        </p:nvSpPr>
        <p:spPr bwMode="auto">
          <a:xfrm>
            <a:off x="6080126" y="4032920"/>
            <a:ext cx="47625" cy="68262"/>
          </a:xfrm>
          <a:custGeom>
            <a:avLst/>
            <a:gdLst>
              <a:gd name="T0" fmla="*/ 73085325 w 30"/>
              <a:gd name="T1" fmla="*/ 0 h 43"/>
              <a:gd name="T2" fmla="*/ 73085325 w 30"/>
              <a:gd name="T3" fmla="*/ 0 h 43"/>
              <a:gd name="T4" fmla="*/ 0 w 30"/>
              <a:gd name="T5" fmla="*/ 0 h 43"/>
              <a:gd name="T6" fmla="*/ 0 w 30"/>
              <a:gd name="T7" fmla="*/ 80644409 h 43"/>
              <a:gd name="T8" fmla="*/ 73085325 w 30"/>
              <a:gd name="T9" fmla="*/ 105845787 h 43"/>
              <a:gd name="T10" fmla="*/ 73085325 w 30"/>
              <a:gd name="T11" fmla="*/ 105845787 h 43"/>
              <a:gd name="T12" fmla="*/ 73085325 w 30"/>
              <a:gd name="T13" fmla="*/ 105845787 h 43"/>
              <a:gd name="T14" fmla="*/ 73085325 w 30"/>
              <a:gd name="T15" fmla="*/ 105845787 h 43"/>
              <a:gd name="T16" fmla="*/ 73085325 w 30"/>
              <a:gd name="T17" fmla="*/ 105845787 h 43"/>
              <a:gd name="T18" fmla="*/ 73085325 w 30"/>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3">
                <a:moveTo>
                  <a:pt x="29" y="0"/>
                </a:moveTo>
                <a:lnTo>
                  <a:pt x="29" y="0"/>
                </a:lnTo>
                <a:lnTo>
                  <a:pt x="0" y="0"/>
                </a:lnTo>
                <a:lnTo>
                  <a:pt x="0" y="32"/>
                </a:lnTo>
                <a:lnTo>
                  <a:pt x="29" y="42"/>
                </a:lnTo>
                <a:lnTo>
                  <a:pt x="2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40" name="Freeform 236"/>
          <p:cNvSpPr>
            <a:spLocks/>
          </p:cNvSpPr>
          <p:nvPr/>
        </p:nvSpPr>
        <p:spPr bwMode="auto">
          <a:xfrm>
            <a:off x="6126163" y="4032920"/>
            <a:ext cx="36512" cy="68262"/>
          </a:xfrm>
          <a:custGeom>
            <a:avLst/>
            <a:gdLst>
              <a:gd name="T0" fmla="*/ 55442678 w 23"/>
              <a:gd name="T1" fmla="*/ 0 h 43"/>
              <a:gd name="T2" fmla="*/ 55442678 w 23"/>
              <a:gd name="T3" fmla="*/ 0 h 43"/>
              <a:gd name="T4" fmla="*/ 0 w 23"/>
              <a:gd name="T5" fmla="*/ 0 h 43"/>
              <a:gd name="T6" fmla="*/ 0 w 23"/>
              <a:gd name="T7" fmla="*/ 105845787 h 43"/>
              <a:gd name="T8" fmla="*/ 55442678 w 23"/>
              <a:gd name="T9" fmla="*/ 105845787 h 43"/>
              <a:gd name="T10" fmla="*/ 55442678 w 23"/>
              <a:gd name="T11" fmla="*/ 105845787 h 43"/>
              <a:gd name="T12" fmla="*/ 55442678 w 23"/>
              <a:gd name="T13" fmla="*/ 105845787 h 43"/>
              <a:gd name="T14" fmla="*/ 55442678 w 23"/>
              <a:gd name="T15" fmla="*/ 105845787 h 43"/>
              <a:gd name="T16" fmla="*/ 55442678 w 23"/>
              <a:gd name="T17" fmla="*/ 105845787 h 43"/>
              <a:gd name="T18" fmla="*/ 55442678 w 23"/>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43">
                <a:moveTo>
                  <a:pt x="22" y="0"/>
                </a:moveTo>
                <a:lnTo>
                  <a:pt x="22" y="0"/>
                </a:lnTo>
                <a:lnTo>
                  <a:pt x="0" y="0"/>
                </a:lnTo>
                <a:lnTo>
                  <a:pt x="0" y="42"/>
                </a:lnTo>
                <a:lnTo>
                  <a:pt x="22" y="42"/>
                </a:lnTo>
                <a:lnTo>
                  <a:pt x="2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41" name="Freeform 237"/>
          <p:cNvSpPr>
            <a:spLocks/>
          </p:cNvSpPr>
          <p:nvPr/>
        </p:nvSpPr>
        <p:spPr bwMode="auto">
          <a:xfrm>
            <a:off x="6161089" y="4032920"/>
            <a:ext cx="58737" cy="68262"/>
          </a:xfrm>
          <a:custGeom>
            <a:avLst/>
            <a:gdLst>
              <a:gd name="T0" fmla="*/ 70563774 w 37"/>
              <a:gd name="T1" fmla="*/ 0 h 43"/>
              <a:gd name="T2" fmla="*/ 90724853 w 37"/>
              <a:gd name="T3" fmla="*/ 0 h 43"/>
              <a:gd name="T4" fmla="*/ 0 w 37"/>
              <a:gd name="T5" fmla="*/ 0 h 43"/>
              <a:gd name="T6" fmla="*/ 0 w 37"/>
              <a:gd name="T7" fmla="*/ 105845787 h 43"/>
              <a:gd name="T8" fmla="*/ 90724853 w 37"/>
              <a:gd name="T9" fmla="*/ 105845787 h 43"/>
              <a:gd name="T10" fmla="*/ 90724853 w 37"/>
              <a:gd name="T11" fmla="*/ 105845787 h 43"/>
              <a:gd name="T12" fmla="*/ 90724853 w 37"/>
              <a:gd name="T13" fmla="*/ 105845787 h 43"/>
              <a:gd name="T14" fmla="*/ 90724853 w 37"/>
              <a:gd name="T15" fmla="*/ 105845787 h 43"/>
              <a:gd name="T16" fmla="*/ 90724853 w 37"/>
              <a:gd name="T17" fmla="*/ 105845787 h 43"/>
              <a:gd name="T18" fmla="*/ 70563774 w 37"/>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43">
                <a:moveTo>
                  <a:pt x="28" y="0"/>
                </a:moveTo>
                <a:lnTo>
                  <a:pt x="36" y="0"/>
                </a:lnTo>
                <a:lnTo>
                  <a:pt x="0" y="0"/>
                </a:lnTo>
                <a:lnTo>
                  <a:pt x="0" y="42"/>
                </a:lnTo>
                <a:lnTo>
                  <a:pt x="36" y="42"/>
                </a:lnTo>
                <a:lnTo>
                  <a:pt x="2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42" name="Freeform 238"/>
          <p:cNvSpPr>
            <a:spLocks/>
          </p:cNvSpPr>
          <p:nvPr/>
        </p:nvSpPr>
        <p:spPr bwMode="auto">
          <a:xfrm>
            <a:off x="6205539" y="4032920"/>
            <a:ext cx="58737" cy="68262"/>
          </a:xfrm>
          <a:custGeom>
            <a:avLst/>
            <a:gdLst>
              <a:gd name="T0" fmla="*/ 73083115 w 37"/>
              <a:gd name="T1" fmla="*/ 0 h 43"/>
              <a:gd name="T2" fmla="*/ 73083115 w 37"/>
              <a:gd name="T3" fmla="*/ 0 h 43"/>
              <a:gd name="T4" fmla="*/ 0 w 37"/>
              <a:gd name="T5" fmla="*/ 0 h 43"/>
              <a:gd name="T6" fmla="*/ 20161078 w 37"/>
              <a:gd name="T7" fmla="*/ 105845787 h 43"/>
              <a:gd name="T8" fmla="*/ 90724853 w 37"/>
              <a:gd name="T9" fmla="*/ 80644409 h 43"/>
              <a:gd name="T10" fmla="*/ 90724853 w 37"/>
              <a:gd name="T11" fmla="*/ 80644409 h 43"/>
              <a:gd name="T12" fmla="*/ 90724853 w 37"/>
              <a:gd name="T13" fmla="*/ 80644409 h 43"/>
              <a:gd name="T14" fmla="*/ 90724853 w 37"/>
              <a:gd name="T15" fmla="*/ 80644409 h 43"/>
              <a:gd name="T16" fmla="*/ 90724853 w 37"/>
              <a:gd name="T17" fmla="*/ 80644409 h 43"/>
              <a:gd name="T18" fmla="*/ 73083115 w 37"/>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43">
                <a:moveTo>
                  <a:pt x="29" y="0"/>
                </a:moveTo>
                <a:lnTo>
                  <a:pt x="29" y="0"/>
                </a:lnTo>
                <a:lnTo>
                  <a:pt x="0" y="0"/>
                </a:lnTo>
                <a:lnTo>
                  <a:pt x="8" y="42"/>
                </a:lnTo>
                <a:lnTo>
                  <a:pt x="36" y="32"/>
                </a:lnTo>
                <a:lnTo>
                  <a:pt x="2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43" name="Freeform 239"/>
          <p:cNvSpPr>
            <a:spLocks/>
          </p:cNvSpPr>
          <p:nvPr/>
        </p:nvSpPr>
        <p:spPr bwMode="auto">
          <a:xfrm>
            <a:off x="6251575" y="4015457"/>
            <a:ext cx="58738" cy="69850"/>
          </a:xfrm>
          <a:custGeom>
            <a:avLst/>
            <a:gdLst>
              <a:gd name="T0" fmla="*/ 73085947 w 37"/>
              <a:gd name="T1" fmla="*/ 0 h 44"/>
              <a:gd name="T2" fmla="*/ 73085947 w 37"/>
              <a:gd name="T3" fmla="*/ 0 h 44"/>
              <a:gd name="T4" fmla="*/ 0 w 37"/>
              <a:gd name="T5" fmla="*/ 27722513 h 44"/>
              <a:gd name="T6" fmla="*/ 17642038 w 37"/>
              <a:gd name="T7" fmla="*/ 108367513 h 44"/>
              <a:gd name="T8" fmla="*/ 90726397 w 37"/>
              <a:gd name="T9" fmla="*/ 80645000 h 44"/>
              <a:gd name="T10" fmla="*/ 90726397 w 37"/>
              <a:gd name="T11" fmla="*/ 80645000 h 44"/>
              <a:gd name="T12" fmla="*/ 90726397 w 37"/>
              <a:gd name="T13" fmla="*/ 80645000 h 44"/>
              <a:gd name="T14" fmla="*/ 90726397 w 37"/>
              <a:gd name="T15" fmla="*/ 80645000 h 44"/>
              <a:gd name="T16" fmla="*/ 90726397 w 37"/>
              <a:gd name="T17" fmla="*/ 80645000 h 44"/>
              <a:gd name="T18" fmla="*/ 73085947 w 37"/>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44">
                <a:moveTo>
                  <a:pt x="29" y="0"/>
                </a:moveTo>
                <a:lnTo>
                  <a:pt x="29" y="0"/>
                </a:lnTo>
                <a:lnTo>
                  <a:pt x="0" y="11"/>
                </a:lnTo>
                <a:lnTo>
                  <a:pt x="7" y="43"/>
                </a:lnTo>
                <a:lnTo>
                  <a:pt x="36" y="32"/>
                </a:lnTo>
                <a:lnTo>
                  <a:pt x="2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44" name="Freeform 240"/>
          <p:cNvSpPr>
            <a:spLocks/>
          </p:cNvSpPr>
          <p:nvPr/>
        </p:nvSpPr>
        <p:spPr bwMode="auto">
          <a:xfrm>
            <a:off x="6297614" y="3997995"/>
            <a:ext cx="58737" cy="69850"/>
          </a:xfrm>
          <a:custGeom>
            <a:avLst/>
            <a:gdLst>
              <a:gd name="T0" fmla="*/ 73083115 w 37"/>
              <a:gd name="T1" fmla="*/ 0 h 44"/>
              <a:gd name="T2" fmla="*/ 73083115 w 37"/>
              <a:gd name="T3" fmla="*/ 0 h 44"/>
              <a:gd name="T4" fmla="*/ 0 w 37"/>
              <a:gd name="T5" fmla="*/ 27722513 h 44"/>
              <a:gd name="T6" fmla="*/ 17640150 w 37"/>
              <a:gd name="T7" fmla="*/ 108367513 h 44"/>
              <a:gd name="T8" fmla="*/ 90724853 w 37"/>
              <a:gd name="T9" fmla="*/ 80645000 h 44"/>
              <a:gd name="T10" fmla="*/ 90724853 w 37"/>
              <a:gd name="T11" fmla="*/ 80645000 h 44"/>
              <a:gd name="T12" fmla="*/ 90724853 w 37"/>
              <a:gd name="T13" fmla="*/ 80645000 h 44"/>
              <a:gd name="T14" fmla="*/ 90724853 w 37"/>
              <a:gd name="T15" fmla="*/ 80645000 h 44"/>
              <a:gd name="T16" fmla="*/ 90724853 w 37"/>
              <a:gd name="T17" fmla="*/ 80645000 h 44"/>
              <a:gd name="T18" fmla="*/ 73083115 w 37"/>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44">
                <a:moveTo>
                  <a:pt x="29" y="0"/>
                </a:moveTo>
                <a:lnTo>
                  <a:pt x="29" y="0"/>
                </a:lnTo>
                <a:lnTo>
                  <a:pt x="0" y="11"/>
                </a:lnTo>
                <a:lnTo>
                  <a:pt x="7" y="43"/>
                </a:lnTo>
                <a:lnTo>
                  <a:pt x="36" y="32"/>
                </a:lnTo>
                <a:lnTo>
                  <a:pt x="2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45" name="Freeform 241"/>
          <p:cNvSpPr>
            <a:spLocks/>
          </p:cNvSpPr>
          <p:nvPr/>
        </p:nvSpPr>
        <p:spPr bwMode="auto">
          <a:xfrm>
            <a:off x="6343650" y="3982120"/>
            <a:ext cx="58738" cy="68262"/>
          </a:xfrm>
          <a:custGeom>
            <a:avLst/>
            <a:gdLst>
              <a:gd name="T0" fmla="*/ 70564976 w 37"/>
              <a:gd name="T1" fmla="*/ 0 h 43"/>
              <a:gd name="T2" fmla="*/ 70564976 w 37"/>
              <a:gd name="T3" fmla="*/ 0 h 43"/>
              <a:gd name="T4" fmla="*/ 0 w 37"/>
              <a:gd name="T5" fmla="*/ 25201378 h 43"/>
              <a:gd name="T6" fmla="*/ 17642038 w 37"/>
              <a:gd name="T7" fmla="*/ 105845787 h 43"/>
              <a:gd name="T8" fmla="*/ 90726397 w 37"/>
              <a:gd name="T9" fmla="*/ 80644409 h 43"/>
              <a:gd name="T10" fmla="*/ 90726397 w 37"/>
              <a:gd name="T11" fmla="*/ 80644409 h 43"/>
              <a:gd name="T12" fmla="*/ 90726397 w 37"/>
              <a:gd name="T13" fmla="*/ 80644409 h 43"/>
              <a:gd name="T14" fmla="*/ 90726397 w 37"/>
              <a:gd name="T15" fmla="*/ 80644409 h 43"/>
              <a:gd name="T16" fmla="*/ 90726397 w 37"/>
              <a:gd name="T17" fmla="*/ 80644409 h 43"/>
              <a:gd name="T18" fmla="*/ 70564976 w 37"/>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43">
                <a:moveTo>
                  <a:pt x="28" y="0"/>
                </a:moveTo>
                <a:lnTo>
                  <a:pt x="28" y="0"/>
                </a:lnTo>
                <a:lnTo>
                  <a:pt x="0" y="10"/>
                </a:lnTo>
                <a:lnTo>
                  <a:pt x="7" y="42"/>
                </a:lnTo>
                <a:lnTo>
                  <a:pt x="36" y="32"/>
                </a:lnTo>
                <a:lnTo>
                  <a:pt x="2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46" name="Freeform 242"/>
          <p:cNvSpPr>
            <a:spLocks/>
          </p:cNvSpPr>
          <p:nvPr/>
        </p:nvSpPr>
        <p:spPr bwMode="auto">
          <a:xfrm>
            <a:off x="6388100" y="3948783"/>
            <a:ext cx="58738" cy="85725"/>
          </a:xfrm>
          <a:custGeom>
            <a:avLst/>
            <a:gdLst>
              <a:gd name="T0" fmla="*/ 55443909 w 37"/>
              <a:gd name="T1" fmla="*/ 0 h 54"/>
              <a:gd name="T2" fmla="*/ 73085947 w 37"/>
              <a:gd name="T3" fmla="*/ 0 h 54"/>
              <a:gd name="T4" fmla="*/ 0 w 37"/>
              <a:gd name="T5" fmla="*/ 52924075 h 54"/>
              <a:gd name="T6" fmla="*/ 20161422 w 37"/>
              <a:gd name="T7" fmla="*/ 133569075 h 54"/>
              <a:gd name="T8" fmla="*/ 90726397 w 37"/>
              <a:gd name="T9" fmla="*/ 78125638 h 54"/>
              <a:gd name="T10" fmla="*/ 90726397 w 37"/>
              <a:gd name="T11" fmla="*/ 78125638 h 54"/>
              <a:gd name="T12" fmla="*/ 90726397 w 37"/>
              <a:gd name="T13" fmla="*/ 78125638 h 54"/>
              <a:gd name="T14" fmla="*/ 90726397 w 37"/>
              <a:gd name="T15" fmla="*/ 78125638 h 54"/>
              <a:gd name="T16" fmla="*/ 90726397 w 37"/>
              <a:gd name="T17" fmla="*/ 78125638 h 54"/>
              <a:gd name="T18" fmla="*/ 55443909 w 37"/>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4">
                <a:moveTo>
                  <a:pt x="22" y="0"/>
                </a:moveTo>
                <a:lnTo>
                  <a:pt x="29" y="0"/>
                </a:lnTo>
                <a:lnTo>
                  <a:pt x="0" y="21"/>
                </a:lnTo>
                <a:lnTo>
                  <a:pt x="8" y="53"/>
                </a:lnTo>
                <a:lnTo>
                  <a:pt x="36" y="31"/>
                </a:lnTo>
                <a:lnTo>
                  <a:pt x="2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47" name="Freeform 243"/>
          <p:cNvSpPr>
            <a:spLocks/>
          </p:cNvSpPr>
          <p:nvPr/>
        </p:nvSpPr>
        <p:spPr bwMode="auto">
          <a:xfrm>
            <a:off x="6423025" y="3913858"/>
            <a:ext cx="69850" cy="85725"/>
          </a:xfrm>
          <a:custGeom>
            <a:avLst/>
            <a:gdLst>
              <a:gd name="T0" fmla="*/ 73085325 w 44"/>
              <a:gd name="T1" fmla="*/ 0 h 54"/>
              <a:gd name="T2" fmla="*/ 73085325 w 44"/>
              <a:gd name="T3" fmla="*/ 0 h 54"/>
              <a:gd name="T4" fmla="*/ 0 w 44"/>
              <a:gd name="T5" fmla="*/ 55443438 h 54"/>
              <a:gd name="T6" fmla="*/ 35282188 w 44"/>
              <a:gd name="T7" fmla="*/ 133569075 h 54"/>
              <a:gd name="T8" fmla="*/ 108367513 w 44"/>
              <a:gd name="T9" fmla="*/ 80645000 h 54"/>
              <a:gd name="T10" fmla="*/ 108367513 w 44"/>
              <a:gd name="T11" fmla="*/ 80645000 h 54"/>
              <a:gd name="T12" fmla="*/ 108367513 w 44"/>
              <a:gd name="T13" fmla="*/ 80645000 h 54"/>
              <a:gd name="T14" fmla="*/ 108367513 w 44"/>
              <a:gd name="T15" fmla="*/ 80645000 h 54"/>
              <a:gd name="T16" fmla="*/ 108367513 w 44"/>
              <a:gd name="T17" fmla="*/ 80645000 h 54"/>
              <a:gd name="T18" fmla="*/ 73085325 w 44"/>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54">
                <a:moveTo>
                  <a:pt x="29" y="0"/>
                </a:moveTo>
                <a:lnTo>
                  <a:pt x="29" y="0"/>
                </a:lnTo>
                <a:lnTo>
                  <a:pt x="0" y="22"/>
                </a:lnTo>
                <a:lnTo>
                  <a:pt x="14" y="53"/>
                </a:lnTo>
                <a:lnTo>
                  <a:pt x="43" y="32"/>
                </a:lnTo>
                <a:lnTo>
                  <a:pt x="2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48" name="Freeform 244"/>
          <p:cNvSpPr>
            <a:spLocks/>
          </p:cNvSpPr>
          <p:nvPr/>
        </p:nvSpPr>
        <p:spPr bwMode="auto">
          <a:xfrm>
            <a:off x="6469064" y="3880521"/>
            <a:ext cx="58737" cy="85725"/>
          </a:xfrm>
          <a:custGeom>
            <a:avLst/>
            <a:gdLst>
              <a:gd name="T0" fmla="*/ 52922037 w 37"/>
              <a:gd name="T1" fmla="*/ 0 h 54"/>
              <a:gd name="T2" fmla="*/ 52922037 w 37"/>
              <a:gd name="T3" fmla="*/ 0 h 54"/>
              <a:gd name="T4" fmla="*/ 0 w 37"/>
              <a:gd name="T5" fmla="*/ 52924075 h 54"/>
              <a:gd name="T6" fmla="*/ 35281887 w 37"/>
              <a:gd name="T7" fmla="*/ 133569075 h 54"/>
              <a:gd name="T8" fmla="*/ 90724853 w 37"/>
              <a:gd name="T9" fmla="*/ 80645000 h 54"/>
              <a:gd name="T10" fmla="*/ 90724853 w 37"/>
              <a:gd name="T11" fmla="*/ 80645000 h 54"/>
              <a:gd name="T12" fmla="*/ 90724853 w 37"/>
              <a:gd name="T13" fmla="*/ 80645000 h 54"/>
              <a:gd name="T14" fmla="*/ 90724853 w 37"/>
              <a:gd name="T15" fmla="*/ 80645000 h 54"/>
              <a:gd name="T16" fmla="*/ 90724853 w 37"/>
              <a:gd name="T17" fmla="*/ 80645000 h 54"/>
              <a:gd name="T18" fmla="*/ 52922037 w 37"/>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4">
                <a:moveTo>
                  <a:pt x="21" y="0"/>
                </a:moveTo>
                <a:lnTo>
                  <a:pt x="21" y="0"/>
                </a:lnTo>
                <a:lnTo>
                  <a:pt x="0" y="21"/>
                </a:lnTo>
                <a:lnTo>
                  <a:pt x="14" y="53"/>
                </a:lnTo>
                <a:lnTo>
                  <a:pt x="36" y="32"/>
                </a:lnTo>
                <a:lnTo>
                  <a:pt x="2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49" name="Freeform 245"/>
          <p:cNvSpPr>
            <a:spLocks/>
          </p:cNvSpPr>
          <p:nvPr/>
        </p:nvSpPr>
        <p:spPr bwMode="auto">
          <a:xfrm>
            <a:off x="6502400" y="3847183"/>
            <a:ext cx="69850" cy="85725"/>
          </a:xfrm>
          <a:custGeom>
            <a:avLst/>
            <a:gdLst>
              <a:gd name="T0" fmla="*/ 55443438 w 44"/>
              <a:gd name="T1" fmla="*/ 0 h 54"/>
              <a:gd name="T2" fmla="*/ 73085325 w 44"/>
              <a:gd name="T3" fmla="*/ 0 h 54"/>
              <a:gd name="T4" fmla="*/ 0 w 44"/>
              <a:gd name="T5" fmla="*/ 52924075 h 54"/>
              <a:gd name="T6" fmla="*/ 37803138 w 44"/>
              <a:gd name="T7" fmla="*/ 133569075 h 54"/>
              <a:gd name="T8" fmla="*/ 108367513 w 44"/>
              <a:gd name="T9" fmla="*/ 52924075 h 54"/>
              <a:gd name="T10" fmla="*/ 108367513 w 44"/>
              <a:gd name="T11" fmla="*/ 52924075 h 54"/>
              <a:gd name="T12" fmla="*/ 108367513 w 44"/>
              <a:gd name="T13" fmla="*/ 52924075 h 54"/>
              <a:gd name="T14" fmla="*/ 108367513 w 44"/>
              <a:gd name="T15" fmla="*/ 52924075 h 54"/>
              <a:gd name="T16" fmla="*/ 108367513 w 44"/>
              <a:gd name="T17" fmla="*/ 52924075 h 54"/>
              <a:gd name="T18" fmla="*/ 55443438 w 44"/>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54">
                <a:moveTo>
                  <a:pt x="22" y="0"/>
                </a:moveTo>
                <a:lnTo>
                  <a:pt x="29" y="0"/>
                </a:lnTo>
                <a:lnTo>
                  <a:pt x="0" y="21"/>
                </a:lnTo>
                <a:lnTo>
                  <a:pt x="15" y="53"/>
                </a:lnTo>
                <a:lnTo>
                  <a:pt x="43" y="21"/>
                </a:lnTo>
                <a:lnTo>
                  <a:pt x="2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50" name="Freeform 246"/>
          <p:cNvSpPr>
            <a:spLocks/>
          </p:cNvSpPr>
          <p:nvPr/>
        </p:nvSpPr>
        <p:spPr bwMode="auto">
          <a:xfrm>
            <a:off x="6537325" y="3796383"/>
            <a:ext cx="69850" cy="85725"/>
          </a:xfrm>
          <a:custGeom>
            <a:avLst/>
            <a:gdLst>
              <a:gd name="T0" fmla="*/ 52924075 w 44"/>
              <a:gd name="T1" fmla="*/ 0 h 54"/>
              <a:gd name="T2" fmla="*/ 52924075 w 44"/>
              <a:gd name="T3" fmla="*/ 0 h 54"/>
              <a:gd name="T4" fmla="*/ 0 w 44"/>
              <a:gd name="T5" fmla="*/ 80645000 h 54"/>
              <a:gd name="T6" fmla="*/ 52924075 w 44"/>
              <a:gd name="T7" fmla="*/ 133569075 h 54"/>
              <a:gd name="T8" fmla="*/ 108367513 w 44"/>
              <a:gd name="T9" fmla="*/ 80645000 h 54"/>
              <a:gd name="T10" fmla="*/ 108367513 w 44"/>
              <a:gd name="T11" fmla="*/ 80645000 h 54"/>
              <a:gd name="T12" fmla="*/ 108367513 w 44"/>
              <a:gd name="T13" fmla="*/ 80645000 h 54"/>
              <a:gd name="T14" fmla="*/ 108367513 w 44"/>
              <a:gd name="T15" fmla="*/ 80645000 h 54"/>
              <a:gd name="T16" fmla="*/ 108367513 w 44"/>
              <a:gd name="T17" fmla="*/ 80645000 h 54"/>
              <a:gd name="T18" fmla="*/ 52924075 w 44"/>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54">
                <a:moveTo>
                  <a:pt x="21" y="0"/>
                </a:moveTo>
                <a:lnTo>
                  <a:pt x="21" y="0"/>
                </a:lnTo>
                <a:lnTo>
                  <a:pt x="0" y="32"/>
                </a:lnTo>
                <a:lnTo>
                  <a:pt x="21" y="53"/>
                </a:lnTo>
                <a:lnTo>
                  <a:pt x="43" y="32"/>
                </a:lnTo>
                <a:lnTo>
                  <a:pt x="2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51" name="Freeform 247"/>
          <p:cNvSpPr>
            <a:spLocks/>
          </p:cNvSpPr>
          <p:nvPr/>
        </p:nvSpPr>
        <p:spPr bwMode="auto">
          <a:xfrm>
            <a:off x="6570663" y="3745582"/>
            <a:ext cx="69850" cy="103188"/>
          </a:xfrm>
          <a:custGeom>
            <a:avLst/>
            <a:gdLst>
              <a:gd name="T0" fmla="*/ 55443438 w 44"/>
              <a:gd name="T1" fmla="*/ 27722647 h 65"/>
              <a:gd name="T2" fmla="*/ 55443438 w 44"/>
              <a:gd name="T3" fmla="*/ 0 h 65"/>
              <a:gd name="T4" fmla="*/ 0 w 44"/>
              <a:gd name="T5" fmla="*/ 80645391 h 65"/>
              <a:gd name="T6" fmla="*/ 55443438 w 44"/>
              <a:gd name="T7" fmla="*/ 161290782 h 65"/>
              <a:gd name="T8" fmla="*/ 108367513 w 44"/>
              <a:gd name="T9" fmla="*/ 80645391 h 65"/>
              <a:gd name="T10" fmla="*/ 108367513 w 44"/>
              <a:gd name="T11" fmla="*/ 80645391 h 65"/>
              <a:gd name="T12" fmla="*/ 108367513 w 44"/>
              <a:gd name="T13" fmla="*/ 80645391 h 65"/>
              <a:gd name="T14" fmla="*/ 108367513 w 44"/>
              <a:gd name="T15" fmla="*/ 80645391 h 65"/>
              <a:gd name="T16" fmla="*/ 108367513 w 44"/>
              <a:gd name="T17" fmla="*/ 80645391 h 65"/>
              <a:gd name="T18" fmla="*/ 55443438 w 44"/>
              <a:gd name="T19" fmla="*/ 27722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65">
                <a:moveTo>
                  <a:pt x="22" y="11"/>
                </a:moveTo>
                <a:lnTo>
                  <a:pt x="22" y="0"/>
                </a:lnTo>
                <a:lnTo>
                  <a:pt x="0" y="32"/>
                </a:lnTo>
                <a:lnTo>
                  <a:pt x="22" y="64"/>
                </a:lnTo>
                <a:lnTo>
                  <a:pt x="43" y="32"/>
                </a:lnTo>
                <a:lnTo>
                  <a:pt x="22" y="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52" name="Freeform 248"/>
          <p:cNvSpPr>
            <a:spLocks/>
          </p:cNvSpPr>
          <p:nvPr/>
        </p:nvSpPr>
        <p:spPr bwMode="auto">
          <a:xfrm>
            <a:off x="6605589" y="3712246"/>
            <a:ext cx="58737" cy="85725"/>
          </a:xfrm>
          <a:custGeom>
            <a:avLst/>
            <a:gdLst>
              <a:gd name="T0" fmla="*/ 52922037 w 37"/>
              <a:gd name="T1" fmla="*/ 0 h 54"/>
              <a:gd name="T2" fmla="*/ 52922037 w 37"/>
              <a:gd name="T3" fmla="*/ 0 h 54"/>
              <a:gd name="T4" fmla="*/ 0 w 37"/>
              <a:gd name="T5" fmla="*/ 80645000 h 54"/>
              <a:gd name="T6" fmla="*/ 52922037 w 37"/>
              <a:gd name="T7" fmla="*/ 133569075 h 54"/>
              <a:gd name="T8" fmla="*/ 90724853 w 37"/>
              <a:gd name="T9" fmla="*/ 52924075 h 54"/>
              <a:gd name="T10" fmla="*/ 90724853 w 37"/>
              <a:gd name="T11" fmla="*/ 52924075 h 54"/>
              <a:gd name="T12" fmla="*/ 90724853 w 37"/>
              <a:gd name="T13" fmla="*/ 52924075 h 54"/>
              <a:gd name="T14" fmla="*/ 90724853 w 37"/>
              <a:gd name="T15" fmla="*/ 52924075 h 54"/>
              <a:gd name="T16" fmla="*/ 90724853 w 37"/>
              <a:gd name="T17" fmla="*/ 52924075 h 54"/>
              <a:gd name="T18" fmla="*/ 52922037 w 37"/>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4">
                <a:moveTo>
                  <a:pt x="21" y="0"/>
                </a:moveTo>
                <a:lnTo>
                  <a:pt x="21" y="0"/>
                </a:lnTo>
                <a:lnTo>
                  <a:pt x="0" y="32"/>
                </a:lnTo>
                <a:lnTo>
                  <a:pt x="21" y="53"/>
                </a:lnTo>
                <a:lnTo>
                  <a:pt x="36" y="21"/>
                </a:lnTo>
                <a:lnTo>
                  <a:pt x="2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53" name="Freeform 249"/>
          <p:cNvSpPr>
            <a:spLocks/>
          </p:cNvSpPr>
          <p:nvPr/>
        </p:nvSpPr>
        <p:spPr bwMode="auto">
          <a:xfrm>
            <a:off x="6638925" y="3643982"/>
            <a:ext cx="58738" cy="103188"/>
          </a:xfrm>
          <a:custGeom>
            <a:avLst/>
            <a:gdLst>
              <a:gd name="T0" fmla="*/ 37803459 w 37"/>
              <a:gd name="T1" fmla="*/ 0 h 65"/>
              <a:gd name="T2" fmla="*/ 37803459 w 37"/>
              <a:gd name="T3" fmla="*/ 0 h 65"/>
              <a:gd name="T4" fmla="*/ 0 w 37"/>
              <a:gd name="T5" fmla="*/ 108368038 h 65"/>
              <a:gd name="T6" fmla="*/ 37803459 w 37"/>
              <a:gd name="T7" fmla="*/ 161290782 h 65"/>
              <a:gd name="T8" fmla="*/ 90726397 w 37"/>
              <a:gd name="T9" fmla="*/ 52924331 h 65"/>
              <a:gd name="T10" fmla="*/ 90726397 w 37"/>
              <a:gd name="T11" fmla="*/ 52924331 h 65"/>
              <a:gd name="T12" fmla="*/ 90726397 w 37"/>
              <a:gd name="T13" fmla="*/ 52924331 h 65"/>
              <a:gd name="T14" fmla="*/ 90726397 w 37"/>
              <a:gd name="T15" fmla="*/ 52924331 h 65"/>
              <a:gd name="T16" fmla="*/ 90726397 w 37"/>
              <a:gd name="T17" fmla="*/ 52924331 h 65"/>
              <a:gd name="T18" fmla="*/ 37803459 w 37"/>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65">
                <a:moveTo>
                  <a:pt x="15" y="0"/>
                </a:moveTo>
                <a:lnTo>
                  <a:pt x="15" y="0"/>
                </a:lnTo>
                <a:lnTo>
                  <a:pt x="0" y="43"/>
                </a:lnTo>
                <a:lnTo>
                  <a:pt x="15" y="64"/>
                </a:lnTo>
                <a:lnTo>
                  <a:pt x="36" y="21"/>
                </a:lnTo>
                <a:lnTo>
                  <a:pt x="15"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54" name="Freeform 250"/>
          <p:cNvSpPr>
            <a:spLocks/>
          </p:cNvSpPr>
          <p:nvPr/>
        </p:nvSpPr>
        <p:spPr bwMode="auto">
          <a:xfrm>
            <a:off x="6662739" y="3593183"/>
            <a:ext cx="58737" cy="85725"/>
          </a:xfrm>
          <a:custGeom>
            <a:avLst/>
            <a:gdLst>
              <a:gd name="T0" fmla="*/ 35281887 w 37"/>
              <a:gd name="T1" fmla="*/ 0 h 54"/>
              <a:gd name="T2" fmla="*/ 35281887 w 37"/>
              <a:gd name="T3" fmla="*/ 0 h 54"/>
              <a:gd name="T4" fmla="*/ 0 w 37"/>
              <a:gd name="T5" fmla="*/ 80645000 h 54"/>
              <a:gd name="T6" fmla="*/ 52922037 w 37"/>
              <a:gd name="T7" fmla="*/ 133569075 h 54"/>
              <a:gd name="T8" fmla="*/ 90724853 w 37"/>
              <a:gd name="T9" fmla="*/ 52924075 h 54"/>
              <a:gd name="T10" fmla="*/ 90724853 w 37"/>
              <a:gd name="T11" fmla="*/ 52924075 h 54"/>
              <a:gd name="T12" fmla="*/ 90724853 w 37"/>
              <a:gd name="T13" fmla="*/ 52924075 h 54"/>
              <a:gd name="T14" fmla="*/ 90724853 w 37"/>
              <a:gd name="T15" fmla="*/ 52924075 h 54"/>
              <a:gd name="T16" fmla="*/ 90724853 w 37"/>
              <a:gd name="T17" fmla="*/ 52924075 h 54"/>
              <a:gd name="T18" fmla="*/ 35281887 w 37"/>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4">
                <a:moveTo>
                  <a:pt x="14" y="0"/>
                </a:moveTo>
                <a:lnTo>
                  <a:pt x="14" y="0"/>
                </a:lnTo>
                <a:lnTo>
                  <a:pt x="0" y="32"/>
                </a:lnTo>
                <a:lnTo>
                  <a:pt x="21" y="53"/>
                </a:lnTo>
                <a:lnTo>
                  <a:pt x="36" y="21"/>
                </a:lnTo>
                <a:lnTo>
                  <a:pt x="14"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55" name="Freeform 251"/>
          <p:cNvSpPr>
            <a:spLocks/>
          </p:cNvSpPr>
          <p:nvPr/>
        </p:nvSpPr>
        <p:spPr bwMode="auto">
          <a:xfrm>
            <a:off x="6684964" y="3542383"/>
            <a:ext cx="58737" cy="85725"/>
          </a:xfrm>
          <a:custGeom>
            <a:avLst/>
            <a:gdLst>
              <a:gd name="T0" fmla="*/ 37801228 w 37"/>
              <a:gd name="T1" fmla="*/ 0 h 54"/>
              <a:gd name="T2" fmla="*/ 37801228 w 37"/>
              <a:gd name="T3" fmla="*/ 0 h 54"/>
              <a:gd name="T4" fmla="*/ 0 w 37"/>
              <a:gd name="T5" fmla="*/ 80645000 h 54"/>
              <a:gd name="T6" fmla="*/ 55442966 w 37"/>
              <a:gd name="T7" fmla="*/ 133569075 h 54"/>
              <a:gd name="T8" fmla="*/ 90724853 w 37"/>
              <a:gd name="T9" fmla="*/ 27722513 h 54"/>
              <a:gd name="T10" fmla="*/ 90724853 w 37"/>
              <a:gd name="T11" fmla="*/ 27722513 h 54"/>
              <a:gd name="T12" fmla="*/ 90724853 w 37"/>
              <a:gd name="T13" fmla="*/ 27722513 h 54"/>
              <a:gd name="T14" fmla="*/ 90724853 w 37"/>
              <a:gd name="T15" fmla="*/ 27722513 h 54"/>
              <a:gd name="T16" fmla="*/ 90724853 w 37"/>
              <a:gd name="T17" fmla="*/ 27722513 h 54"/>
              <a:gd name="T18" fmla="*/ 37801228 w 37"/>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4">
                <a:moveTo>
                  <a:pt x="15" y="0"/>
                </a:moveTo>
                <a:lnTo>
                  <a:pt x="15" y="0"/>
                </a:lnTo>
                <a:lnTo>
                  <a:pt x="0" y="32"/>
                </a:lnTo>
                <a:lnTo>
                  <a:pt x="22" y="53"/>
                </a:lnTo>
                <a:lnTo>
                  <a:pt x="36" y="11"/>
                </a:lnTo>
                <a:lnTo>
                  <a:pt x="15"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56" name="Freeform 252"/>
          <p:cNvSpPr>
            <a:spLocks/>
          </p:cNvSpPr>
          <p:nvPr/>
        </p:nvSpPr>
        <p:spPr bwMode="auto">
          <a:xfrm>
            <a:off x="6708775" y="3440782"/>
            <a:ext cx="58738" cy="120650"/>
          </a:xfrm>
          <a:custGeom>
            <a:avLst/>
            <a:gdLst>
              <a:gd name="T0" fmla="*/ 70564976 w 37"/>
              <a:gd name="T1" fmla="*/ 55443438 h 76"/>
              <a:gd name="T2" fmla="*/ 35282488 w 37"/>
              <a:gd name="T3" fmla="*/ 55443438 h 76"/>
              <a:gd name="T4" fmla="*/ 0 w 37"/>
              <a:gd name="T5" fmla="*/ 161290000 h 76"/>
              <a:gd name="T6" fmla="*/ 52924526 w 37"/>
              <a:gd name="T7" fmla="*/ 189012513 h 76"/>
              <a:gd name="T8" fmla="*/ 90726397 w 37"/>
              <a:gd name="T9" fmla="*/ 80645000 h 76"/>
              <a:gd name="T10" fmla="*/ 35282488 w 37"/>
              <a:gd name="T11" fmla="*/ 108367513 h 76"/>
              <a:gd name="T12" fmla="*/ 70564976 w 37"/>
              <a:gd name="T13" fmla="*/ 55443438 h 76"/>
              <a:gd name="T14" fmla="*/ 52924526 w 37"/>
              <a:gd name="T15" fmla="*/ 0 h 76"/>
              <a:gd name="T16" fmla="*/ 35282488 w 37"/>
              <a:gd name="T17" fmla="*/ 55443438 h 76"/>
              <a:gd name="T18" fmla="*/ 70564976 w 37"/>
              <a:gd name="T19" fmla="*/ 55443438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76">
                <a:moveTo>
                  <a:pt x="28" y="22"/>
                </a:moveTo>
                <a:lnTo>
                  <a:pt x="14" y="22"/>
                </a:lnTo>
                <a:lnTo>
                  <a:pt x="0" y="64"/>
                </a:lnTo>
                <a:lnTo>
                  <a:pt x="21" y="75"/>
                </a:lnTo>
                <a:lnTo>
                  <a:pt x="36" y="32"/>
                </a:lnTo>
                <a:lnTo>
                  <a:pt x="14" y="43"/>
                </a:lnTo>
                <a:lnTo>
                  <a:pt x="28" y="22"/>
                </a:lnTo>
                <a:lnTo>
                  <a:pt x="21" y="0"/>
                </a:lnTo>
                <a:lnTo>
                  <a:pt x="14" y="22"/>
                </a:lnTo>
                <a:lnTo>
                  <a:pt x="28" y="2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57" name="Rectangle 253"/>
          <p:cNvSpPr>
            <a:spLocks noChangeArrowheads="1"/>
          </p:cNvSpPr>
          <p:nvPr/>
        </p:nvSpPr>
        <p:spPr bwMode="auto">
          <a:xfrm>
            <a:off x="5430180" y="4149080"/>
            <a:ext cx="1344342"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000" b="1">
                <a:solidFill>
                  <a:schemeClr val="tx1"/>
                </a:solidFill>
                <a:latin typeface="Arial" panose="020B0604020202020204" pitchFamily="34" charset="0"/>
              </a:defRPr>
            </a:lvl1pPr>
            <a:lvl2pPr marL="742950" indent="-285750" defTabSz="762000">
              <a:defRPr sz="2000" b="1">
                <a:solidFill>
                  <a:schemeClr val="tx1"/>
                </a:solidFill>
                <a:latin typeface="Arial" panose="020B0604020202020204" pitchFamily="34" charset="0"/>
              </a:defRPr>
            </a:lvl2pPr>
            <a:lvl3pPr marL="1143000" indent="-228600" defTabSz="762000">
              <a:defRPr sz="2000" b="1">
                <a:solidFill>
                  <a:schemeClr val="tx1"/>
                </a:solidFill>
                <a:latin typeface="Arial" panose="020B0604020202020204" pitchFamily="34" charset="0"/>
              </a:defRPr>
            </a:lvl3pPr>
            <a:lvl4pPr marL="1600200" indent="-228600" defTabSz="762000">
              <a:defRPr sz="2000" b="1">
                <a:solidFill>
                  <a:schemeClr val="tx1"/>
                </a:solidFill>
                <a:latin typeface="Arial" panose="020B0604020202020204" pitchFamily="34" charset="0"/>
              </a:defRPr>
            </a:lvl4pPr>
            <a:lvl5pPr marL="2057400" indent="-228600" defTabSz="762000">
              <a:defRPr sz="2000" b="1">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000" b="1">
                <a:solidFill>
                  <a:schemeClr val="tx1"/>
                </a:solidFill>
                <a:latin typeface="Arial" panose="020B0604020202020204" pitchFamily="34" charset="0"/>
              </a:defRPr>
            </a:lvl9pPr>
          </a:lstStyle>
          <a:p>
            <a:pPr algn="ctr"/>
            <a:r>
              <a:rPr lang="tr-TR" altLang="tr-TR" sz="1800" i="1" dirty="0">
                <a:solidFill>
                  <a:schemeClr val="accent2"/>
                </a:solidFill>
              </a:rPr>
              <a:t>Yanıcı Gaz</a:t>
            </a:r>
            <a:endParaRPr lang="en-US" altLang="tr-TR" sz="1800" i="1" dirty="0">
              <a:solidFill>
                <a:schemeClr val="accent2"/>
              </a:solidFill>
            </a:endParaRPr>
          </a:p>
        </p:txBody>
      </p:sp>
      <p:sp>
        <p:nvSpPr>
          <p:cNvPr id="258" name="Rectangle 254"/>
          <p:cNvSpPr>
            <a:spLocks noChangeArrowheads="1"/>
          </p:cNvSpPr>
          <p:nvPr/>
        </p:nvSpPr>
        <p:spPr bwMode="auto">
          <a:xfrm>
            <a:off x="4516860" y="2333861"/>
            <a:ext cx="3235325"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sz="2000" b="1">
                <a:solidFill>
                  <a:schemeClr val="tx1"/>
                </a:solidFill>
                <a:latin typeface="Arial" panose="020B0604020202020204" pitchFamily="34" charset="0"/>
              </a:defRPr>
            </a:lvl1pPr>
            <a:lvl2pPr marL="742950" indent="-285750" defTabSz="762000">
              <a:defRPr sz="2000" b="1">
                <a:solidFill>
                  <a:schemeClr val="tx1"/>
                </a:solidFill>
                <a:latin typeface="Arial" panose="020B0604020202020204" pitchFamily="34" charset="0"/>
              </a:defRPr>
            </a:lvl2pPr>
            <a:lvl3pPr marL="1143000" indent="-228600" defTabSz="762000">
              <a:defRPr sz="2000" b="1">
                <a:solidFill>
                  <a:schemeClr val="tx1"/>
                </a:solidFill>
                <a:latin typeface="Arial" panose="020B0604020202020204" pitchFamily="34" charset="0"/>
              </a:defRPr>
            </a:lvl3pPr>
            <a:lvl4pPr marL="1600200" indent="-228600" defTabSz="762000">
              <a:defRPr sz="2000" b="1">
                <a:solidFill>
                  <a:schemeClr val="tx1"/>
                </a:solidFill>
                <a:latin typeface="Arial" panose="020B0604020202020204" pitchFamily="34" charset="0"/>
              </a:defRPr>
            </a:lvl4pPr>
            <a:lvl5pPr marL="2057400" indent="-228600" defTabSz="762000">
              <a:defRPr sz="2000" b="1">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000" b="1">
                <a:solidFill>
                  <a:schemeClr val="tx1"/>
                </a:solidFill>
                <a:latin typeface="Arial" panose="020B0604020202020204" pitchFamily="34" charset="0"/>
              </a:defRPr>
            </a:lvl9pPr>
          </a:lstStyle>
          <a:p>
            <a:r>
              <a:rPr lang="tr-TR" altLang="tr-TR" sz="1400" dirty="0">
                <a:solidFill>
                  <a:srgbClr val="FF0033"/>
                </a:solidFill>
              </a:rPr>
              <a:t>Sıcaklık</a:t>
            </a:r>
            <a:r>
              <a:rPr lang="en-US" altLang="tr-TR" sz="1400" dirty="0">
                <a:solidFill>
                  <a:srgbClr val="FF0033"/>
                </a:solidFill>
              </a:rPr>
              <a:t> = </a:t>
            </a:r>
            <a:r>
              <a:rPr lang="tr-TR" altLang="tr-TR" sz="1400" dirty="0">
                <a:solidFill>
                  <a:srgbClr val="FF0033"/>
                </a:solidFill>
              </a:rPr>
              <a:t>Alevlenme Noktası Üstü</a:t>
            </a:r>
            <a:endParaRPr lang="en-US" altLang="tr-TR" sz="1400" dirty="0">
              <a:solidFill>
                <a:srgbClr val="FF0033"/>
              </a:solidFill>
            </a:endParaRPr>
          </a:p>
          <a:p>
            <a:r>
              <a:rPr lang="tr-TR" altLang="tr-TR" sz="1400" i="1" dirty="0">
                <a:solidFill>
                  <a:schemeClr val="tx2"/>
                </a:solidFill>
              </a:rPr>
              <a:t>Konsantrasyon</a:t>
            </a:r>
            <a:r>
              <a:rPr lang="en-US" altLang="tr-TR" sz="1400" i="1" dirty="0">
                <a:solidFill>
                  <a:schemeClr val="tx2"/>
                </a:solidFill>
              </a:rPr>
              <a:t> = </a:t>
            </a:r>
            <a:r>
              <a:rPr lang="tr-TR" altLang="tr-TR" sz="1400" i="1" dirty="0">
                <a:solidFill>
                  <a:schemeClr val="tx2"/>
                </a:solidFill>
              </a:rPr>
              <a:t>içinde</a:t>
            </a:r>
            <a:r>
              <a:rPr lang="en-US" altLang="tr-TR" sz="1400" i="1" dirty="0">
                <a:solidFill>
                  <a:schemeClr val="tx2"/>
                </a:solidFill>
              </a:rPr>
              <a:t> LEL + UEL</a:t>
            </a:r>
          </a:p>
        </p:txBody>
      </p:sp>
      <p:sp>
        <p:nvSpPr>
          <p:cNvPr id="259" name="Rectangle 255"/>
          <p:cNvSpPr>
            <a:spLocks noChangeArrowheads="1"/>
          </p:cNvSpPr>
          <p:nvPr/>
        </p:nvSpPr>
        <p:spPr bwMode="auto">
          <a:xfrm>
            <a:off x="5622926" y="2785145"/>
            <a:ext cx="3921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000" b="1">
                <a:solidFill>
                  <a:schemeClr val="tx1"/>
                </a:solidFill>
                <a:latin typeface="Arial" panose="020B0604020202020204" pitchFamily="34" charset="0"/>
              </a:defRPr>
            </a:lvl1pPr>
            <a:lvl2pPr marL="742950" indent="-285750" defTabSz="762000">
              <a:defRPr sz="2000" b="1">
                <a:solidFill>
                  <a:schemeClr val="tx1"/>
                </a:solidFill>
                <a:latin typeface="Arial" panose="020B0604020202020204" pitchFamily="34" charset="0"/>
              </a:defRPr>
            </a:lvl2pPr>
            <a:lvl3pPr marL="1143000" indent="-228600" defTabSz="762000">
              <a:defRPr sz="2000" b="1">
                <a:solidFill>
                  <a:schemeClr val="tx1"/>
                </a:solidFill>
                <a:latin typeface="Arial" panose="020B0604020202020204" pitchFamily="34" charset="0"/>
              </a:defRPr>
            </a:lvl3pPr>
            <a:lvl4pPr marL="1600200" indent="-228600" defTabSz="762000">
              <a:defRPr sz="2000" b="1">
                <a:solidFill>
                  <a:schemeClr val="tx1"/>
                </a:solidFill>
                <a:latin typeface="Arial" panose="020B0604020202020204" pitchFamily="34" charset="0"/>
              </a:defRPr>
            </a:lvl4pPr>
            <a:lvl5pPr marL="2057400" indent="-228600" defTabSz="762000">
              <a:defRPr sz="2000" b="1">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tr-TR" sz="2800"/>
              <a:t>+</a:t>
            </a:r>
          </a:p>
        </p:txBody>
      </p:sp>
      <p:sp>
        <p:nvSpPr>
          <p:cNvPr id="260" name="Rectangle 256"/>
          <p:cNvSpPr>
            <a:spLocks noChangeArrowheads="1"/>
          </p:cNvSpPr>
          <p:nvPr/>
        </p:nvSpPr>
        <p:spPr bwMode="auto">
          <a:xfrm>
            <a:off x="7546976" y="2420021"/>
            <a:ext cx="186013"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000" b="1">
                <a:solidFill>
                  <a:schemeClr val="tx1"/>
                </a:solidFill>
                <a:latin typeface="Arial" panose="020B0604020202020204" pitchFamily="34" charset="0"/>
              </a:defRPr>
            </a:lvl1pPr>
            <a:lvl2pPr marL="742950" indent="-285750" defTabSz="762000">
              <a:defRPr sz="2000" b="1">
                <a:solidFill>
                  <a:schemeClr val="tx1"/>
                </a:solidFill>
                <a:latin typeface="Arial" panose="020B0604020202020204" pitchFamily="34" charset="0"/>
              </a:defRPr>
            </a:lvl2pPr>
            <a:lvl3pPr marL="1143000" indent="-228600" defTabSz="762000">
              <a:defRPr sz="2000" b="1">
                <a:solidFill>
                  <a:schemeClr val="tx1"/>
                </a:solidFill>
                <a:latin typeface="Arial" panose="020B0604020202020204" pitchFamily="34" charset="0"/>
              </a:defRPr>
            </a:lvl3pPr>
            <a:lvl4pPr marL="1600200" indent="-228600" defTabSz="762000">
              <a:defRPr sz="2000" b="1">
                <a:solidFill>
                  <a:schemeClr val="tx1"/>
                </a:solidFill>
                <a:latin typeface="Arial" panose="020B0604020202020204" pitchFamily="34" charset="0"/>
              </a:defRPr>
            </a:lvl4pPr>
            <a:lvl5pPr marL="2057400" indent="-228600" defTabSz="762000">
              <a:defRPr sz="2000" b="1">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000" b="1">
                <a:solidFill>
                  <a:schemeClr val="tx1"/>
                </a:solidFill>
                <a:latin typeface="Arial" panose="020B0604020202020204" pitchFamily="34" charset="0"/>
              </a:defRPr>
            </a:lvl9pPr>
          </a:lstStyle>
          <a:p>
            <a:endParaRPr lang="tr-TR" altLang="tr-TR" sz="2400" b="0">
              <a:latin typeface="Times New Roman" panose="02020603050405020304" pitchFamily="18" charset="0"/>
            </a:endParaRPr>
          </a:p>
        </p:txBody>
      </p:sp>
      <p:grpSp>
        <p:nvGrpSpPr>
          <p:cNvPr id="261" name="Group 262"/>
          <p:cNvGrpSpPr>
            <a:grpSpLocks/>
          </p:cNvGrpSpPr>
          <p:nvPr/>
        </p:nvGrpSpPr>
        <p:grpSpPr bwMode="auto">
          <a:xfrm>
            <a:off x="3419476" y="2180307"/>
            <a:ext cx="925513" cy="496888"/>
            <a:chOff x="1194" y="1824"/>
            <a:chExt cx="583" cy="313"/>
          </a:xfrm>
        </p:grpSpPr>
        <p:sp>
          <p:nvSpPr>
            <p:cNvPr id="262" name="Freeform 257"/>
            <p:cNvSpPr>
              <a:spLocks/>
            </p:cNvSpPr>
            <p:nvPr/>
          </p:nvSpPr>
          <p:spPr bwMode="auto">
            <a:xfrm>
              <a:off x="1220" y="1824"/>
              <a:ext cx="557" cy="295"/>
            </a:xfrm>
            <a:custGeom>
              <a:avLst/>
              <a:gdLst>
                <a:gd name="T0" fmla="*/ 0 w 557"/>
                <a:gd name="T1" fmla="*/ 65 h 295"/>
                <a:gd name="T2" fmla="*/ 0 w 557"/>
                <a:gd name="T3" fmla="*/ 230 h 295"/>
                <a:gd name="T4" fmla="*/ 346 w 557"/>
                <a:gd name="T5" fmla="*/ 230 h 295"/>
                <a:gd name="T6" fmla="*/ 346 w 557"/>
                <a:gd name="T7" fmla="*/ 294 h 295"/>
                <a:gd name="T8" fmla="*/ 556 w 557"/>
                <a:gd name="T9" fmla="*/ 147 h 295"/>
                <a:gd name="T10" fmla="*/ 346 w 557"/>
                <a:gd name="T11" fmla="*/ 0 h 295"/>
                <a:gd name="T12" fmla="*/ 346 w 557"/>
                <a:gd name="T13" fmla="*/ 65 h 295"/>
                <a:gd name="T14" fmla="*/ 0 w 557"/>
                <a:gd name="T15" fmla="*/ 65 h 2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7" h="295">
                  <a:moveTo>
                    <a:pt x="0" y="65"/>
                  </a:moveTo>
                  <a:lnTo>
                    <a:pt x="0" y="230"/>
                  </a:lnTo>
                  <a:lnTo>
                    <a:pt x="346" y="230"/>
                  </a:lnTo>
                  <a:lnTo>
                    <a:pt x="346" y="294"/>
                  </a:lnTo>
                  <a:lnTo>
                    <a:pt x="556" y="147"/>
                  </a:lnTo>
                  <a:lnTo>
                    <a:pt x="346" y="0"/>
                  </a:lnTo>
                  <a:lnTo>
                    <a:pt x="346" y="65"/>
                  </a:lnTo>
                  <a:lnTo>
                    <a:pt x="0" y="65"/>
                  </a:lnTo>
                </a:path>
              </a:pathLst>
            </a:custGeom>
            <a:solidFill>
              <a:srgbClr val="FF8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63" name="Freeform 258"/>
            <p:cNvSpPr>
              <a:spLocks/>
            </p:cNvSpPr>
            <p:nvPr/>
          </p:nvSpPr>
          <p:spPr bwMode="auto">
            <a:xfrm>
              <a:off x="1194" y="2055"/>
              <a:ext cx="374" cy="18"/>
            </a:xfrm>
            <a:custGeom>
              <a:avLst/>
              <a:gdLst>
                <a:gd name="T0" fmla="*/ 347 w 374"/>
                <a:gd name="T1" fmla="*/ 16 h 18"/>
                <a:gd name="T2" fmla="*/ 373 w 374"/>
                <a:gd name="T3" fmla="*/ 0 h 18"/>
                <a:gd name="T4" fmla="*/ 24 w 374"/>
                <a:gd name="T5" fmla="*/ 0 h 18"/>
                <a:gd name="T6" fmla="*/ 0 w 374"/>
                <a:gd name="T7" fmla="*/ 17 h 18"/>
                <a:gd name="T8" fmla="*/ 347 w 374"/>
                <a:gd name="T9" fmla="*/ 1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4" h="18">
                  <a:moveTo>
                    <a:pt x="347" y="16"/>
                  </a:moveTo>
                  <a:lnTo>
                    <a:pt x="373" y="0"/>
                  </a:lnTo>
                  <a:lnTo>
                    <a:pt x="24" y="0"/>
                  </a:lnTo>
                  <a:lnTo>
                    <a:pt x="0" y="17"/>
                  </a:lnTo>
                  <a:lnTo>
                    <a:pt x="347" y="16"/>
                  </a:lnTo>
                </a:path>
              </a:pathLst>
            </a:custGeom>
            <a:solidFill>
              <a:srgbClr val="804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64" name="Freeform 259"/>
            <p:cNvSpPr>
              <a:spLocks/>
            </p:cNvSpPr>
            <p:nvPr/>
          </p:nvSpPr>
          <p:spPr bwMode="auto">
            <a:xfrm>
              <a:off x="1541" y="2054"/>
              <a:ext cx="26" cy="83"/>
            </a:xfrm>
            <a:custGeom>
              <a:avLst/>
              <a:gdLst>
                <a:gd name="T0" fmla="*/ 0 w 26"/>
                <a:gd name="T1" fmla="*/ 18 h 83"/>
                <a:gd name="T2" fmla="*/ 25 w 26"/>
                <a:gd name="T3" fmla="*/ 0 h 83"/>
                <a:gd name="T4" fmla="*/ 25 w 26"/>
                <a:gd name="T5" fmla="*/ 64 h 83"/>
                <a:gd name="T6" fmla="*/ 0 w 26"/>
                <a:gd name="T7" fmla="*/ 82 h 83"/>
                <a:gd name="T8" fmla="*/ 0 w 26"/>
                <a:gd name="T9" fmla="*/ 18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83">
                  <a:moveTo>
                    <a:pt x="0" y="18"/>
                  </a:moveTo>
                  <a:lnTo>
                    <a:pt x="25" y="0"/>
                  </a:lnTo>
                  <a:lnTo>
                    <a:pt x="25" y="64"/>
                  </a:lnTo>
                  <a:lnTo>
                    <a:pt x="0" y="82"/>
                  </a:lnTo>
                  <a:lnTo>
                    <a:pt x="0" y="18"/>
                  </a:lnTo>
                </a:path>
              </a:pathLst>
            </a:custGeom>
            <a:solidFill>
              <a:srgbClr val="C06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65" name="Freeform 260"/>
            <p:cNvSpPr>
              <a:spLocks/>
            </p:cNvSpPr>
            <p:nvPr/>
          </p:nvSpPr>
          <p:spPr bwMode="auto">
            <a:xfrm>
              <a:off x="1194" y="1889"/>
              <a:ext cx="27" cy="184"/>
            </a:xfrm>
            <a:custGeom>
              <a:avLst/>
              <a:gdLst>
                <a:gd name="T0" fmla="*/ 0 w 27"/>
                <a:gd name="T1" fmla="*/ 19 h 184"/>
                <a:gd name="T2" fmla="*/ 26 w 27"/>
                <a:gd name="T3" fmla="*/ 0 h 184"/>
                <a:gd name="T4" fmla="*/ 26 w 27"/>
                <a:gd name="T5" fmla="*/ 164 h 184"/>
                <a:gd name="T6" fmla="*/ 0 w 27"/>
                <a:gd name="T7" fmla="*/ 183 h 184"/>
                <a:gd name="T8" fmla="*/ 0 w 27"/>
                <a:gd name="T9" fmla="*/ 19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84">
                  <a:moveTo>
                    <a:pt x="0" y="19"/>
                  </a:moveTo>
                  <a:lnTo>
                    <a:pt x="26" y="0"/>
                  </a:lnTo>
                  <a:lnTo>
                    <a:pt x="26" y="164"/>
                  </a:lnTo>
                  <a:lnTo>
                    <a:pt x="0" y="183"/>
                  </a:lnTo>
                  <a:lnTo>
                    <a:pt x="0" y="19"/>
                  </a:lnTo>
                </a:path>
              </a:pathLst>
            </a:custGeom>
            <a:solidFill>
              <a:srgbClr val="C06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66" name="Freeform 261"/>
            <p:cNvSpPr>
              <a:spLocks/>
            </p:cNvSpPr>
            <p:nvPr/>
          </p:nvSpPr>
          <p:spPr bwMode="auto">
            <a:xfrm>
              <a:off x="1541" y="1824"/>
              <a:ext cx="26" cy="66"/>
            </a:xfrm>
            <a:custGeom>
              <a:avLst/>
              <a:gdLst>
                <a:gd name="T0" fmla="*/ 0 w 26"/>
                <a:gd name="T1" fmla="*/ 65 h 66"/>
                <a:gd name="T2" fmla="*/ 25 w 26"/>
                <a:gd name="T3" fmla="*/ 65 h 66"/>
                <a:gd name="T4" fmla="*/ 25 w 26"/>
                <a:gd name="T5" fmla="*/ 0 h 66"/>
                <a:gd name="T6" fmla="*/ 0 w 26"/>
                <a:gd name="T7" fmla="*/ 17 h 66"/>
                <a:gd name="T8" fmla="*/ 0 w 26"/>
                <a:gd name="T9" fmla="*/ 65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66">
                  <a:moveTo>
                    <a:pt x="0" y="65"/>
                  </a:moveTo>
                  <a:lnTo>
                    <a:pt x="25" y="65"/>
                  </a:lnTo>
                  <a:lnTo>
                    <a:pt x="25" y="0"/>
                  </a:lnTo>
                  <a:lnTo>
                    <a:pt x="0" y="17"/>
                  </a:lnTo>
                  <a:lnTo>
                    <a:pt x="0" y="65"/>
                  </a:lnTo>
                </a:path>
              </a:pathLst>
            </a:custGeom>
            <a:solidFill>
              <a:srgbClr val="C06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67" name="Group 268"/>
          <p:cNvGrpSpPr>
            <a:grpSpLocks/>
          </p:cNvGrpSpPr>
          <p:nvPr/>
        </p:nvGrpSpPr>
        <p:grpSpPr bwMode="auto">
          <a:xfrm>
            <a:off x="7762876" y="2256507"/>
            <a:ext cx="792163" cy="477838"/>
            <a:chOff x="3930" y="1872"/>
            <a:chExt cx="499" cy="301"/>
          </a:xfrm>
        </p:grpSpPr>
        <p:sp>
          <p:nvSpPr>
            <p:cNvPr id="268" name="Freeform 263"/>
            <p:cNvSpPr>
              <a:spLocks/>
            </p:cNvSpPr>
            <p:nvPr/>
          </p:nvSpPr>
          <p:spPr bwMode="auto">
            <a:xfrm>
              <a:off x="3952" y="1872"/>
              <a:ext cx="477" cy="284"/>
            </a:xfrm>
            <a:custGeom>
              <a:avLst/>
              <a:gdLst>
                <a:gd name="T0" fmla="*/ 0 w 477"/>
                <a:gd name="T1" fmla="*/ 62 h 284"/>
                <a:gd name="T2" fmla="*/ 0 w 477"/>
                <a:gd name="T3" fmla="*/ 221 h 284"/>
                <a:gd name="T4" fmla="*/ 296 w 477"/>
                <a:gd name="T5" fmla="*/ 221 h 284"/>
                <a:gd name="T6" fmla="*/ 296 w 477"/>
                <a:gd name="T7" fmla="*/ 283 h 284"/>
                <a:gd name="T8" fmla="*/ 476 w 477"/>
                <a:gd name="T9" fmla="*/ 141 h 284"/>
                <a:gd name="T10" fmla="*/ 296 w 477"/>
                <a:gd name="T11" fmla="*/ 0 h 284"/>
                <a:gd name="T12" fmla="*/ 296 w 477"/>
                <a:gd name="T13" fmla="*/ 62 h 284"/>
                <a:gd name="T14" fmla="*/ 0 w 477"/>
                <a:gd name="T15" fmla="*/ 62 h 2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7" h="284">
                  <a:moveTo>
                    <a:pt x="0" y="62"/>
                  </a:moveTo>
                  <a:lnTo>
                    <a:pt x="0" y="221"/>
                  </a:lnTo>
                  <a:lnTo>
                    <a:pt x="296" y="221"/>
                  </a:lnTo>
                  <a:lnTo>
                    <a:pt x="296" y="283"/>
                  </a:lnTo>
                  <a:lnTo>
                    <a:pt x="476" y="141"/>
                  </a:lnTo>
                  <a:lnTo>
                    <a:pt x="296" y="0"/>
                  </a:lnTo>
                  <a:lnTo>
                    <a:pt x="296" y="62"/>
                  </a:lnTo>
                  <a:lnTo>
                    <a:pt x="0" y="62"/>
                  </a:lnTo>
                </a:path>
              </a:pathLst>
            </a:custGeom>
            <a:solidFill>
              <a:srgbClr val="FF8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69" name="Freeform 264"/>
            <p:cNvSpPr>
              <a:spLocks/>
            </p:cNvSpPr>
            <p:nvPr/>
          </p:nvSpPr>
          <p:spPr bwMode="auto">
            <a:xfrm>
              <a:off x="3930" y="2094"/>
              <a:ext cx="320" cy="18"/>
            </a:xfrm>
            <a:custGeom>
              <a:avLst/>
              <a:gdLst>
                <a:gd name="T0" fmla="*/ 297 w 320"/>
                <a:gd name="T1" fmla="*/ 16 h 18"/>
                <a:gd name="T2" fmla="*/ 319 w 320"/>
                <a:gd name="T3" fmla="*/ 0 h 18"/>
                <a:gd name="T4" fmla="*/ 21 w 320"/>
                <a:gd name="T5" fmla="*/ 0 h 18"/>
                <a:gd name="T6" fmla="*/ 0 w 320"/>
                <a:gd name="T7" fmla="*/ 17 h 18"/>
                <a:gd name="T8" fmla="*/ 297 w 320"/>
                <a:gd name="T9" fmla="*/ 1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18">
                  <a:moveTo>
                    <a:pt x="297" y="16"/>
                  </a:moveTo>
                  <a:lnTo>
                    <a:pt x="319" y="0"/>
                  </a:lnTo>
                  <a:lnTo>
                    <a:pt x="21" y="0"/>
                  </a:lnTo>
                  <a:lnTo>
                    <a:pt x="0" y="17"/>
                  </a:lnTo>
                  <a:lnTo>
                    <a:pt x="297" y="16"/>
                  </a:lnTo>
                </a:path>
              </a:pathLst>
            </a:custGeom>
            <a:solidFill>
              <a:srgbClr val="804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70" name="Freeform 265"/>
            <p:cNvSpPr>
              <a:spLocks/>
            </p:cNvSpPr>
            <p:nvPr/>
          </p:nvSpPr>
          <p:spPr bwMode="auto">
            <a:xfrm>
              <a:off x="4227" y="2093"/>
              <a:ext cx="23" cy="80"/>
            </a:xfrm>
            <a:custGeom>
              <a:avLst/>
              <a:gdLst>
                <a:gd name="T0" fmla="*/ 0 w 23"/>
                <a:gd name="T1" fmla="*/ 17 h 80"/>
                <a:gd name="T2" fmla="*/ 22 w 23"/>
                <a:gd name="T3" fmla="*/ 0 h 80"/>
                <a:gd name="T4" fmla="*/ 22 w 23"/>
                <a:gd name="T5" fmla="*/ 62 h 80"/>
                <a:gd name="T6" fmla="*/ 0 w 23"/>
                <a:gd name="T7" fmla="*/ 79 h 80"/>
                <a:gd name="T8" fmla="*/ 0 w 23"/>
                <a:gd name="T9" fmla="*/ 17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80">
                  <a:moveTo>
                    <a:pt x="0" y="17"/>
                  </a:moveTo>
                  <a:lnTo>
                    <a:pt x="22" y="0"/>
                  </a:lnTo>
                  <a:lnTo>
                    <a:pt x="22" y="62"/>
                  </a:lnTo>
                  <a:lnTo>
                    <a:pt x="0" y="79"/>
                  </a:lnTo>
                  <a:lnTo>
                    <a:pt x="0" y="17"/>
                  </a:lnTo>
                </a:path>
              </a:pathLst>
            </a:custGeom>
            <a:solidFill>
              <a:srgbClr val="C06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71" name="Freeform 266"/>
            <p:cNvSpPr>
              <a:spLocks/>
            </p:cNvSpPr>
            <p:nvPr/>
          </p:nvSpPr>
          <p:spPr bwMode="auto">
            <a:xfrm>
              <a:off x="3930" y="1935"/>
              <a:ext cx="23" cy="177"/>
            </a:xfrm>
            <a:custGeom>
              <a:avLst/>
              <a:gdLst>
                <a:gd name="T0" fmla="*/ 0 w 23"/>
                <a:gd name="T1" fmla="*/ 18 h 177"/>
                <a:gd name="T2" fmla="*/ 22 w 23"/>
                <a:gd name="T3" fmla="*/ 0 h 177"/>
                <a:gd name="T4" fmla="*/ 22 w 23"/>
                <a:gd name="T5" fmla="*/ 158 h 177"/>
                <a:gd name="T6" fmla="*/ 0 w 23"/>
                <a:gd name="T7" fmla="*/ 176 h 177"/>
                <a:gd name="T8" fmla="*/ 0 w 23"/>
                <a:gd name="T9" fmla="*/ 18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77">
                  <a:moveTo>
                    <a:pt x="0" y="18"/>
                  </a:moveTo>
                  <a:lnTo>
                    <a:pt x="22" y="0"/>
                  </a:lnTo>
                  <a:lnTo>
                    <a:pt x="22" y="158"/>
                  </a:lnTo>
                  <a:lnTo>
                    <a:pt x="0" y="176"/>
                  </a:lnTo>
                  <a:lnTo>
                    <a:pt x="0" y="18"/>
                  </a:lnTo>
                </a:path>
              </a:pathLst>
            </a:custGeom>
            <a:solidFill>
              <a:srgbClr val="C06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72" name="Freeform 267"/>
            <p:cNvSpPr>
              <a:spLocks/>
            </p:cNvSpPr>
            <p:nvPr/>
          </p:nvSpPr>
          <p:spPr bwMode="auto">
            <a:xfrm>
              <a:off x="4227" y="1872"/>
              <a:ext cx="23" cy="64"/>
            </a:xfrm>
            <a:custGeom>
              <a:avLst/>
              <a:gdLst>
                <a:gd name="T0" fmla="*/ 0 w 23"/>
                <a:gd name="T1" fmla="*/ 63 h 64"/>
                <a:gd name="T2" fmla="*/ 22 w 23"/>
                <a:gd name="T3" fmla="*/ 63 h 64"/>
                <a:gd name="T4" fmla="*/ 22 w 23"/>
                <a:gd name="T5" fmla="*/ 0 h 64"/>
                <a:gd name="T6" fmla="*/ 0 w 23"/>
                <a:gd name="T7" fmla="*/ 16 h 64"/>
                <a:gd name="T8" fmla="*/ 0 w 23"/>
                <a:gd name="T9" fmla="*/ 63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64">
                  <a:moveTo>
                    <a:pt x="0" y="63"/>
                  </a:moveTo>
                  <a:lnTo>
                    <a:pt x="22" y="63"/>
                  </a:lnTo>
                  <a:lnTo>
                    <a:pt x="22" y="0"/>
                  </a:lnTo>
                  <a:lnTo>
                    <a:pt x="0" y="16"/>
                  </a:lnTo>
                  <a:lnTo>
                    <a:pt x="0" y="63"/>
                  </a:lnTo>
                </a:path>
              </a:pathLst>
            </a:custGeom>
            <a:solidFill>
              <a:srgbClr val="C06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73" name="Group 271"/>
          <p:cNvGrpSpPr>
            <a:grpSpLocks/>
          </p:cNvGrpSpPr>
          <p:nvPr/>
        </p:nvGrpSpPr>
        <p:grpSpPr bwMode="auto">
          <a:xfrm>
            <a:off x="5981700" y="2885157"/>
            <a:ext cx="687388" cy="915988"/>
            <a:chOff x="2808" y="2268"/>
            <a:chExt cx="433" cy="577"/>
          </a:xfrm>
        </p:grpSpPr>
        <p:sp>
          <p:nvSpPr>
            <p:cNvPr id="274" name="Freeform 269"/>
            <p:cNvSpPr>
              <a:spLocks/>
            </p:cNvSpPr>
            <p:nvPr/>
          </p:nvSpPr>
          <p:spPr bwMode="auto">
            <a:xfrm>
              <a:off x="2819" y="2277"/>
              <a:ext cx="422" cy="568"/>
            </a:xfrm>
            <a:custGeom>
              <a:avLst/>
              <a:gdLst>
                <a:gd name="T0" fmla="*/ 359 w 422"/>
                <a:gd name="T1" fmla="*/ 0 h 568"/>
                <a:gd name="T2" fmla="*/ 359 w 422"/>
                <a:gd name="T3" fmla="*/ 0 h 568"/>
                <a:gd name="T4" fmla="*/ 143 w 422"/>
                <a:gd name="T5" fmla="*/ 238 h 568"/>
                <a:gd name="T6" fmla="*/ 288 w 422"/>
                <a:gd name="T7" fmla="*/ 222 h 568"/>
                <a:gd name="T8" fmla="*/ 92 w 422"/>
                <a:gd name="T9" fmla="*/ 451 h 568"/>
                <a:gd name="T10" fmla="*/ 50 w 422"/>
                <a:gd name="T11" fmla="*/ 424 h 568"/>
                <a:gd name="T12" fmla="*/ 0 w 422"/>
                <a:gd name="T13" fmla="*/ 567 h 568"/>
                <a:gd name="T14" fmla="*/ 143 w 422"/>
                <a:gd name="T15" fmla="*/ 496 h 568"/>
                <a:gd name="T16" fmla="*/ 103 w 422"/>
                <a:gd name="T17" fmla="*/ 469 h 568"/>
                <a:gd name="T18" fmla="*/ 391 w 422"/>
                <a:gd name="T19" fmla="*/ 186 h 568"/>
                <a:gd name="T20" fmla="*/ 235 w 422"/>
                <a:gd name="T21" fmla="*/ 186 h 568"/>
                <a:gd name="T22" fmla="*/ 421 w 422"/>
                <a:gd name="T23" fmla="*/ 36 h 568"/>
                <a:gd name="T24" fmla="*/ 359 w 422"/>
                <a:gd name="T25" fmla="*/ 0 h 5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2" h="568">
                  <a:moveTo>
                    <a:pt x="359" y="0"/>
                  </a:moveTo>
                  <a:lnTo>
                    <a:pt x="359" y="0"/>
                  </a:lnTo>
                  <a:lnTo>
                    <a:pt x="143" y="238"/>
                  </a:lnTo>
                  <a:lnTo>
                    <a:pt x="288" y="222"/>
                  </a:lnTo>
                  <a:lnTo>
                    <a:pt x="92" y="451"/>
                  </a:lnTo>
                  <a:lnTo>
                    <a:pt x="50" y="424"/>
                  </a:lnTo>
                  <a:lnTo>
                    <a:pt x="0" y="567"/>
                  </a:lnTo>
                  <a:lnTo>
                    <a:pt x="143" y="496"/>
                  </a:lnTo>
                  <a:lnTo>
                    <a:pt x="103" y="469"/>
                  </a:lnTo>
                  <a:lnTo>
                    <a:pt x="391" y="186"/>
                  </a:lnTo>
                  <a:lnTo>
                    <a:pt x="235" y="186"/>
                  </a:lnTo>
                  <a:lnTo>
                    <a:pt x="421" y="36"/>
                  </a:lnTo>
                  <a:lnTo>
                    <a:pt x="359" y="0"/>
                  </a:lnTo>
                </a:path>
              </a:pathLst>
            </a:custGeom>
            <a:solidFill>
              <a:srgbClr val="65656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75" name="Freeform 270"/>
            <p:cNvSpPr>
              <a:spLocks/>
            </p:cNvSpPr>
            <p:nvPr/>
          </p:nvSpPr>
          <p:spPr bwMode="auto">
            <a:xfrm>
              <a:off x="2808" y="2268"/>
              <a:ext cx="425" cy="568"/>
            </a:xfrm>
            <a:custGeom>
              <a:avLst/>
              <a:gdLst>
                <a:gd name="T0" fmla="*/ 371 w 425"/>
                <a:gd name="T1" fmla="*/ 0 h 568"/>
                <a:gd name="T2" fmla="*/ 371 w 425"/>
                <a:gd name="T3" fmla="*/ 0 h 568"/>
                <a:gd name="T4" fmla="*/ 154 w 425"/>
                <a:gd name="T5" fmla="*/ 240 h 568"/>
                <a:gd name="T6" fmla="*/ 289 w 425"/>
                <a:gd name="T7" fmla="*/ 231 h 568"/>
                <a:gd name="T8" fmla="*/ 92 w 425"/>
                <a:gd name="T9" fmla="*/ 451 h 568"/>
                <a:gd name="T10" fmla="*/ 50 w 425"/>
                <a:gd name="T11" fmla="*/ 426 h 568"/>
                <a:gd name="T12" fmla="*/ 0 w 425"/>
                <a:gd name="T13" fmla="*/ 567 h 568"/>
                <a:gd name="T14" fmla="*/ 133 w 425"/>
                <a:gd name="T15" fmla="*/ 496 h 568"/>
                <a:gd name="T16" fmla="*/ 113 w 425"/>
                <a:gd name="T17" fmla="*/ 469 h 568"/>
                <a:gd name="T18" fmla="*/ 392 w 425"/>
                <a:gd name="T19" fmla="*/ 186 h 568"/>
                <a:gd name="T20" fmla="*/ 247 w 425"/>
                <a:gd name="T21" fmla="*/ 186 h 568"/>
                <a:gd name="T22" fmla="*/ 424 w 425"/>
                <a:gd name="T23" fmla="*/ 36 h 568"/>
                <a:gd name="T24" fmla="*/ 371 w 425"/>
                <a:gd name="T25" fmla="*/ 0 h 5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5" h="568">
                  <a:moveTo>
                    <a:pt x="371" y="0"/>
                  </a:moveTo>
                  <a:lnTo>
                    <a:pt x="371" y="0"/>
                  </a:lnTo>
                  <a:lnTo>
                    <a:pt x="154" y="240"/>
                  </a:lnTo>
                  <a:lnTo>
                    <a:pt x="289" y="231"/>
                  </a:lnTo>
                  <a:lnTo>
                    <a:pt x="92" y="451"/>
                  </a:lnTo>
                  <a:lnTo>
                    <a:pt x="50" y="426"/>
                  </a:lnTo>
                  <a:lnTo>
                    <a:pt x="0" y="567"/>
                  </a:lnTo>
                  <a:lnTo>
                    <a:pt x="133" y="496"/>
                  </a:lnTo>
                  <a:lnTo>
                    <a:pt x="113" y="469"/>
                  </a:lnTo>
                  <a:lnTo>
                    <a:pt x="392" y="186"/>
                  </a:lnTo>
                  <a:lnTo>
                    <a:pt x="247" y="186"/>
                  </a:lnTo>
                  <a:lnTo>
                    <a:pt x="424" y="36"/>
                  </a:lnTo>
                  <a:lnTo>
                    <a:pt x="371" y="0"/>
                  </a:lnTo>
                </a:path>
              </a:pathLst>
            </a:custGeom>
            <a:solidFill>
              <a:srgbClr val="FFFF6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sp>
        <p:nvSpPr>
          <p:cNvPr id="276" name="Rectangle 272"/>
          <p:cNvSpPr>
            <a:spLocks noChangeArrowheads="1"/>
          </p:cNvSpPr>
          <p:nvPr/>
        </p:nvSpPr>
        <p:spPr bwMode="auto">
          <a:xfrm>
            <a:off x="5222876" y="3226470"/>
            <a:ext cx="1657505"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000" b="1">
                <a:solidFill>
                  <a:schemeClr val="tx1"/>
                </a:solidFill>
                <a:latin typeface="Arial" panose="020B0604020202020204" pitchFamily="34" charset="0"/>
              </a:defRPr>
            </a:lvl1pPr>
            <a:lvl2pPr marL="742950" indent="-285750" defTabSz="762000">
              <a:defRPr sz="2000" b="1">
                <a:solidFill>
                  <a:schemeClr val="tx1"/>
                </a:solidFill>
                <a:latin typeface="Arial" panose="020B0604020202020204" pitchFamily="34" charset="0"/>
              </a:defRPr>
            </a:lvl2pPr>
            <a:lvl3pPr marL="1143000" indent="-228600" defTabSz="762000">
              <a:defRPr sz="2000" b="1">
                <a:solidFill>
                  <a:schemeClr val="tx1"/>
                </a:solidFill>
                <a:latin typeface="Arial" panose="020B0604020202020204" pitchFamily="34" charset="0"/>
              </a:defRPr>
            </a:lvl3pPr>
            <a:lvl4pPr marL="1600200" indent="-228600" defTabSz="762000">
              <a:defRPr sz="2000" b="1">
                <a:solidFill>
                  <a:schemeClr val="tx1"/>
                </a:solidFill>
                <a:latin typeface="Arial" panose="020B0604020202020204" pitchFamily="34" charset="0"/>
              </a:defRPr>
            </a:lvl4pPr>
            <a:lvl5pPr marL="2057400" indent="-228600" defTabSz="762000">
              <a:defRPr sz="2000" b="1">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000" b="1">
                <a:solidFill>
                  <a:schemeClr val="tx1"/>
                </a:solidFill>
                <a:latin typeface="Arial" panose="020B0604020202020204" pitchFamily="34" charset="0"/>
              </a:defRPr>
            </a:lvl9pPr>
          </a:lstStyle>
          <a:p>
            <a:r>
              <a:rPr lang="tr-TR" altLang="tr-TR" sz="1600" i="1" dirty="0">
                <a:solidFill>
                  <a:srgbClr val="FF0033"/>
                </a:solidFill>
              </a:rPr>
              <a:t>Statik Boşalma</a:t>
            </a:r>
            <a:endParaRPr lang="en-US" altLang="tr-TR" sz="1600" i="1" dirty="0">
              <a:solidFill>
                <a:srgbClr val="FF0033"/>
              </a:solidFill>
            </a:endParaRPr>
          </a:p>
        </p:txBody>
      </p:sp>
      <p:pic>
        <p:nvPicPr>
          <p:cNvPr id="277" name="Picture 27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1" y="1177007"/>
            <a:ext cx="2093913" cy="27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8" name="Object 274"/>
          <p:cNvGraphicFramePr>
            <a:graphicFrameLocks/>
          </p:cNvGraphicFramePr>
          <p:nvPr/>
        </p:nvGraphicFramePr>
        <p:xfrm>
          <a:off x="8648701" y="2142207"/>
          <a:ext cx="1636713" cy="1257300"/>
        </p:xfrm>
        <a:graphic>
          <a:graphicData uri="http://schemas.openxmlformats.org/presentationml/2006/ole">
            <mc:AlternateContent xmlns:mc="http://schemas.openxmlformats.org/markup-compatibility/2006">
              <mc:Choice xmlns:v="urn:schemas-microsoft-com:vml" Requires="v">
                <p:oleObj spid="_x0000_s1132" name="WordArt 2.0" r:id="rId4" imgW="6092855" imgH="4062475" progId="MSWordArt.2">
                  <p:embed/>
                </p:oleObj>
              </mc:Choice>
              <mc:Fallback>
                <p:oleObj name="WordArt 2.0" r:id="rId4" imgW="6092855" imgH="4062475" progId="MSWordArt.2">
                  <p:embed/>
                  <p:pic>
                    <p:nvPicPr>
                      <p:cNvPr id="278" name="Object 27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8701" y="2142207"/>
                        <a:ext cx="1636713"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9" name="Rectangle 275"/>
          <p:cNvSpPr>
            <a:spLocks noChangeArrowheads="1"/>
          </p:cNvSpPr>
          <p:nvPr/>
        </p:nvSpPr>
        <p:spPr bwMode="auto">
          <a:xfrm>
            <a:off x="9165170" y="4005064"/>
            <a:ext cx="89127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000" b="1">
                <a:solidFill>
                  <a:schemeClr val="tx1"/>
                </a:solidFill>
                <a:latin typeface="Arial" panose="020B0604020202020204" pitchFamily="34" charset="0"/>
              </a:defRPr>
            </a:lvl1pPr>
            <a:lvl2pPr marL="742950" indent="-285750" defTabSz="762000">
              <a:defRPr sz="2000" b="1">
                <a:solidFill>
                  <a:schemeClr val="tx1"/>
                </a:solidFill>
                <a:latin typeface="Arial" panose="020B0604020202020204" pitchFamily="34" charset="0"/>
              </a:defRPr>
            </a:lvl2pPr>
            <a:lvl3pPr marL="1143000" indent="-228600" defTabSz="762000">
              <a:defRPr sz="2000" b="1">
                <a:solidFill>
                  <a:schemeClr val="tx1"/>
                </a:solidFill>
                <a:latin typeface="Arial" panose="020B0604020202020204" pitchFamily="34" charset="0"/>
              </a:defRPr>
            </a:lvl3pPr>
            <a:lvl4pPr marL="1600200" indent="-228600" defTabSz="762000">
              <a:defRPr sz="2000" b="1">
                <a:solidFill>
                  <a:schemeClr val="tx1"/>
                </a:solidFill>
                <a:latin typeface="Arial" panose="020B0604020202020204" pitchFamily="34" charset="0"/>
              </a:defRPr>
            </a:lvl4pPr>
            <a:lvl5pPr marL="2057400" indent="-228600" defTabSz="762000">
              <a:defRPr sz="2000" b="1">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000" b="1">
                <a:solidFill>
                  <a:schemeClr val="tx1"/>
                </a:solidFill>
                <a:latin typeface="Arial" panose="020B0604020202020204" pitchFamily="34" charset="0"/>
              </a:defRPr>
            </a:lvl9pPr>
          </a:lstStyle>
          <a:p>
            <a:r>
              <a:rPr lang="tr-TR" altLang="tr-TR" sz="1800" dirty="0"/>
              <a:t>Sonuç</a:t>
            </a:r>
            <a:endParaRPr lang="en-US" altLang="tr-TR" sz="1800" dirty="0"/>
          </a:p>
        </p:txBody>
      </p:sp>
      <p:pic>
        <p:nvPicPr>
          <p:cNvPr id="2" name="Picture 1"/>
          <p:cNvPicPr>
            <a:picLocks noChangeAspect="1"/>
          </p:cNvPicPr>
          <p:nvPr/>
        </p:nvPicPr>
        <p:blipFill>
          <a:blip r:embed="rId6"/>
          <a:stretch>
            <a:fillRect/>
          </a:stretch>
        </p:blipFill>
        <p:spPr>
          <a:xfrm>
            <a:off x="3959053" y="4511910"/>
            <a:ext cx="4370732" cy="2271082"/>
          </a:xfrm>
          <a:prstGeom prst="rect">
            <a:avLst/>
          </a:prstGeom>
        </p:spPr>
      </p:pic>
      <p:cxnSp>
        <p:nvCxnSpPr>
          <p:cNvPr id="4" name="Straight Connector 3"/>
          <p:cNvCxnSpPr/>
          <p:nvPr/>
        </p:nvCxnSpPr>
        <p:spPr>
          <a:xfrm>
            <a:off x="2135561" y="4581129"/>
            <a:ext cx="8149853" cy="12899"/>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81" name="Text Box 3"/>
          <p:cNvSpPr txBox="1">
            <a:spLocks noChangeArrowheads="1"/>
          </p:cNvSpPr>
          <p:nvPr/>
        </p:nvSpPr>
        <p:spPr bwMode="auto">
          <a:xfrm>
            <a:off x="1862079" y="272987"/>
            <a:ext cx="5134670" cy="62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altLang="tr-TR" sz="3500" b="1" dirty="0"/>
              <a:t>Ateş Üçgeni?</a:t>
            </a:r>
            <a:endParaRPr lang="en-US" altLang="tr-TR" sz="1800" dirty="0"/>
          </a:p>
        </p:txBody>
      </p:sp>
      <p:pic>
        <p:nvPicPr>
          <p:cNvPr id="282" name="Resim 6">
            <a:extLst>
              <a:ext uri="{FF2B5EF4-FFF2-40B4-BE49-F238E27FC236}">
                <a16:creationId xmlns:a16="http://schemas.microsoft.com/office/drawing/2014/main" xmlns="" id="{CA339205-DE67-4CC8-B5E9-B676D30C451B}"/>
              </a:ext>
            </a:extLst>
          </p:cNvPr>
          <p:cNvPicPr>
            <a:picLocks noChangeAspect="1"/>
          </p:cNvPicPr>
          <p:nvPr/>
        </p:nvPicPr>
        <p:blipFill>
          <a:blip r:embed="rId7"/>
          <a:stretch>
            <a:fillRect/>
          </a:stretch>
        </p:blipFill>
        <p:spPr>
          <a:xfrm>
            <a:off x="10862275" y="197159"/>
            <a:ext cx="1056187" cy="309127"/>
          </a:xfrm>
          <a:prstGeom prst="rect">
            <a:avLst/>
          </a:prstGeom>
        </p:spPr>
      </p:pic>
      <p:pic>
        <p:nvPicPr>
          <p:cNvPr id="284" name="Resim 5">
            <a:extLst>
              <a:ext uri="{FF2B5EF4-FFF2-40B4-BE49-F238E27FC236}">
                <a16:creationId xmlns:a16="http://schemas.microsoft.com/office/drawing/2014/main" xmlns="" id="{9C47DBC7-8094-4A31-9946-AFC705670C4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pic>
        <p:nvPicPr>
          <p:cNvPr id="285" name="Resim 12">
            <a:extLst>
              <a:ext uri="{FF2B5EF4-FFF2-40B4-BE49-F238E27FC236}">
                <a16:creationId xmlns:a16="http://schemas.microsoft.com/office/drawing/2014/main" xmlns="" id="{0BED8CDB-F9B2-4B19-BB72-A82D01540B5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9105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 Box 3">
            <a:extLst>
              <a:ext uri="{FF2B5EF4-FFF2-40B4-BE49-F238E27FC236}">
                <a16:creationId xmlns:a16="http://schemas.microsoft.com/office/drawing/2014/main" xmlns="" id="{E196D6D9-7FBE-4A3B-A046-560DE481CD8A}"/>
              </a:ext>
            </a:extLst>
          </p:cNvPr>
          <p:cNvSpPr txBox="1">
            <a:spLocks noChangeArrowheads="1"/>
          </p:cNvSpPr>
          <p:nvPr/>
        </p:nvSpPr>
        <p:spPr bwMode="auto">
          <a:xfrm>
            <a:off x="1862078" y="272987"/>
            <a:ext cx="7347909" cy="6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7" rIns="91413" bIns="45707">
            <a:spAutoFit/>
          </a:bodyPr>
          <a:lstStyle>
            <a:lvl1pPr algn="l" defTabSz="457200" eaLnBrk="0" hangingPunct="0">
              <a:spcBef>
                <a:spcPct val="20000"/>
              </a:spcBef>
              <a:buFont typeface="Arial" charset="0"/>
              <a:buChar char="•"/>
              <a:defRPr sz="3200">
                <a:solidFill>
                  <a:schemeClr val="tx1"/>
                </a:solidFill>
                <a:latin typeface="Calibri" pitchFamily="34" charset="0"/>
              </a:defRPr>
            </a:lvl1pPr>
            <a:lvl2pPr marL="742950" indent="-285750" algn="l" defTabSz="457200" eaLnBrk="0" hangingPunct="0">
              <a:spcBef>
                <a:spcPct val="20000"/>
              </a:spcBef>
              <a:buFont typeface="Arial" charset="0"/>
              <a:buChar char="–"/>
              <a:defRPr sz="2800">
                <a:solidFill>
                  <a:schemeClr val="tx1"/>
                </a:solidFill>
                <a:latin typeface="Calibri" pitchFamily="34" charset="0"/>
              </a:defRPr>
            </a:lvl2pPr>
            <a:lvl3pPr marL="1143000" indent="-228600" algn="l" defTabSz="457200" eaLnBrk="0" hangingPunct="0">
              <a:spcBef>
                <a:spcPct val="20000"/>
              </a:spcBef>
              <a:buFont typeface="Arial" charset="0"/>
              <a:buChar char="•"/>
              <a:defRPr sz="2400">
                <a:solidFill>
                  <a:schemeClr val="tx1"/>
                </a:solidFill>
                <a:latin typeface="Calibri" pitchFamily="34" charset="0"/>
              </a:defRPr>
            </a:lvl3pPr>
            <a:lvl4pPr marL="1600200" indent="-228600" algn="l" defTabSz="457200" eaLnBrk="0" hangingPunct="0">
              <a:spcBef>
                <a:spcPct val="20000"/>
              </a:spcBef>
              <a:buFont typeface="Arial" charset="0"/>
              <a:buChar char="–"/>
              <a:defRPr sz="2000">
                <a:solidFill>
                  <a:schemeClr val="tx1"/>
                </a:solidFill>
                <a:latin typeface="Calibri" pitchFamily="34" charset="0"/>
              </a:defRPr>
            </a:lvl4pPr>
            <a:lvl5pPr marL="2057400" indent="-228600" algn="l"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tr-TR" sz="3500" b="1" dirty="0"/>
              <a:t>MİNİMUM TUTUŞMA ENERJİSİ (MIE)</a:t>
            </a:r>
            <a:r>
              <a:rPr lang="en-US" sz="3500" b="1" dirty="0"/>
              <a:t> ?</a:t>
            </a:r>
            <a:endParaRPr lang="en-US" altLang="tr-TR" sz="3500" b="1" dirty="0"/>
          </a:p>
        </p:txBody>
      </p:sp>
      <p:pic>
        <p:nvPicPr>
          <p:cNvPr id="283" name="Resim 5">
            <a:extLst>
              <a:ext uri="{FF2B5EF4-FFF2-40B4-BE49-F238E27FC236}">
                <a16:creationId xmlns:a16="http://schemas.microsoft.com/office/drawing/2014/main" xmlns="" id="{66DBB088-7D51-4356-996B-0A722D82BF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98" y="122549"/>
            <a:ext cx="1755084" cy="1074490"/>
          </a:xfrm>
          <a:prstGeom prst="rect">
            <a:avLst/>
          </a:prstGeom>
        </p:spPr>
      </p:pic>
      <p:sp>
        <p:nvSpPr>
          <p:cNvPr id="5" name="Text Placeholder 4">
            <a:extLst>
              <a:ext uri="{FF2B5EF4-FFF2-40B4-BE49-F238E27FC236}">
                <a16:creationId xmlns:a16="http://schemas.microsoft.com/office/drawing/2014/main" xmlns="" id="{70998B74-E338-4194-A83E-508ECE83AAB5}"/>
              </a:ext>
            </a:extLst>
          </p:cNvPr>
          <p:cNvSpPr>
            <a:spLocks noGrp="1"/>
          </p:cNvSpPr>
          <p:nvPr>
            <p:ph type="body" sz="half" idx="1"/>
          </p:nvPr>
        </p:nvSpPr>
        <p:spPr>
          <a:xfrm>
            <a:off x="1862078" y="1062501"/>
            <a:ext cx="9893147" cy="3405804"/>
          </a:xfrm>
        </p:spPr>
        <p:txBody>
          <a:bodyPr>
            <a:normAutofit/>
          </a:bodyPr>
          <a:lstStyle/>
          <a:p>
            <a:pPr marL="0" indent="0" algn="l">
              <a:buNone/>
            </a:pPr>
            <a:r>
              <a:rPr lang="tr-TR" sz="2000" b="0" i="0" u="none" strike="noStrike" baseline="0" dirty="0">
                <a:latin typeface="Calibri" panose="020F0502020204030204" pitchFamily="34" charset="0"/>
                <a:cs typeface="Calibri" panose="020F0502020204030204" pitchFamily="34" charset="0"/>
              </a:rPr>
              <a:t>Hava yakıt karışımını tutuşturacak, bir enerji kaynağının sahip olması gereken en küçük</a:t>
            </a:r>
          </a:p>
          <a:p>
            <a:pPr marL="0" indent="0" algn="l">
              <a:buNone/>
            </a:pPr>
            <a:r>
              <a:rPr lang="tr-TR" sz="2000" b="0" i="0" u="none" strike="noStrike" baseline="0" dirty="0">
                <a:latin typeface="Calibri" panose="020F0502020204030204" pitchFamily="34" charset="0"/>
                <a:cs typeface="Calibri" panose="020F0502020204030204" pitchFamily="34" charset="0"/>
              </a:rPr>
              <a:t>değeridir. </a:t>
            </a:r>
            <a:r>
              <a:rPr lang="tr-TR" sz="2000" b="1" i="0" u="none" strike="noStrike" baseline="0" dirty="0">
                <a:latin typeface="Calibri" panose="020F0502020204030204" pitchFamily="34" charset="0"/>
                <a:cs typeface="Calibri" panose="020F0502020204030204" pitchFamily="34" charset="0"/>
              </a:rPr>
              <a:t>(Minimum </a:t>
            </a:r>
            <a:r>
              <a:rPr lang="tr-TR" sz="2000" b="1" i="0" u="none" strike="noStrike" baseline="0" dirty="0" err="1">
                <a:latin typeface="Calibri" panose="020F0502020204030204" pitchFamily="34" charset="0"/>
                <a:cs typeface="Calibri" panose="020F0502020204030204" pitchFamily="34" charset="0"/>
              </a:rPr>
              <a:t>Ignition</a:t>
            </a:r>
            <a:r>
              <a:rPr lang="tr-TR" sz="2000" b="1" i="0" u="none" strike="noStrike" baseline="0" dirty="0">
                <a:latin typeface="Calibri" panose="020F0502020204030204" pitchFamily="34" charset="0"/>
                <a:cs typeface="Calibri" panose="020F0502020204030204" pitchFamily="34" charset="0"/>
              </a:rPr>
              <a:t> </a:t>
            </a:r>
            <a:r>
              <a:rPr lang="tr-TR" sz="2000" b="1" i="0" u="none" strike="noStrike" baseline="0" dirty="0" err="1">
                <a:latin typeface="Calibri" panose="020F0502020204030204" pitchFamily="34" charset="0"/>
                <a:cs typeface="Calibri" panose="020F0502020204030204" pitchFamily="34" charset="0"/>
              </a:rPr>
              <a:t>Energy</a:t>
            </a:r>
            <a:r>
              <a:rPr lang="tr-TR" sz="2000" b="1" i="0" u="none" strike="noStrike" baseline="0" dirty="0">
                <a:latin typeface="Calibri" panose="020F0502020204030204" pitchFamily="34" charset="0"/>
                <a:cs typeface="Calibri" panose="020F0502020204030204" pitchFamily="34" charset="0"/>
              </a:rPr>
              <a:t> – MIE) </a:t>
            </a:r>
            <a:r>
              <a:rPr lang="tr-TR" sz="2000" b="0" i="0" u="none" strike="noStrike" baseline="0" dirty="0">
                <a:latin typeface="Calibri" panose="020F0502020204030204" pitchFamily="34" charset="0"/>
                <a:cs typeface="Calibri" panose="020F0502020204030204" pitchFamily="34" charset="0"/>
              </a:rPr>
              <a:t>Gaz tipine ve konsantrasyona bağlı olarak MIE</a:t>
            </a:r>
          </a:p>
          <a:p>
            <a:pPr marL="0" indent="0" algn="l">
              <a:buNone/>
            </a:pPr>
            <a:r>
              <a:rPr lang="tr-TR" sz="2000" b="0" i="0" u="none" strike="noStrike" baseline="0" dirty="0">
                <a:latin typeface="Calibri" panose="020F0502020204030204" pitchFamily="34" charset="0"/>
                <a:cs typeface="Calibri" panose="020F0502020204030204" pitchFamily="34" charset="0"/>
              </a:rPr>
              <a:t>değişir. Elektrik yükünün ayrılması kendi başına potansiyel bir yangın veya patlama tehlikesi</a:t>
            </a:r>
          </a:p>
          <a:p>
            <a:pPr marL="0" indent="0" algn="l">
              <a:buNone/>
            </a:pPr>
            <a:r>
              <a:rPr lang="tr-TR" sz="2000" b="0" i="0" u="none" strike="noStrike" baseline="0" dirty="0">
                <a:latin typeface="Calibri" panose="020F0502020204030204" pitchFamily="34" charset="0"/>
                <a:cs typeface="Calibri" panose="020F0502020204030204" pitchFamily="34" charset="0"/>
              </a:rPr>
              <a:t>olmayabilir.</a:t>
            </a:r>
          </a:p>
          <a:p>
            <a:pPr marL="0" indent="0" algn="l">
              <a:buNone/>
            </a:pPr>
            <a:r>
              <a:rPr lang="tr-TR" sz="2000" b="0" i="0" u="none" strike="noStrike" baseline="0" dirty="0">
                <a:latin typeface="Calibri" panose="020F0502020204030204" pitchFamily="34" charset="0"/>
                <a:cs typeface="Calibri" panose="020F0502020204030204" pitchFamily="34" charset="0"/>
              </a:rPr>
              <a:t>Tutuşmaya neden</a:t>
            </a:r>
            <a:r>
              <a:rPr lang="en-US" sz="2000" b="0" i="0" u="none" strike="noStrike" baseline="0" dirty="0">
                <a:latin typeface="Calibri" panose="020F0502020204030204" pitchFamily="34" charset="0"/>
                <a:cs typeface="Calibri" panose="020F0502020204030204" pitchFamily="34" charset="0"/>
              </a:rPr>
              <a:t> </a:t>
            </a:r>
            <a:r>
              <a:rPr lang="tr-TR" sz="2000" b="0" i="0" u="none" strike="noStrike" baseline="0" dirty="0">
                <a:latin typeface="Calibri" panose="020F0502020204030204" pitchFamily="34" charset="0"/>
                <a:cs typeface="Calibri" panose="020F0502020204030204" pitchFamily="34" charset="0"/>
              </a:rPr>
              <a:t>olabilmesi için boşalmada serbest kalan enerjinin, en azından tutuşabilir</a:t>
            </a:r>
            <a:endParaRPr lang="en-US" sz="2000" b="0" i="0" u="none" strike="noStrike" baseline="0" dirty="0">
              <a:latin typeface="Calibri" panose="020F0502020204030204" pitchFamily="34" charset="0"/>
              <a:cs typeface="Calibri" panose="020F0502020204030204" pitchFamily="34" charset="0"/>
            </a:endParaRPr>
          </a:p>
          <a:p>
            <a:pPr marL="0" indent="0" algn="l">
              <a:buNone/>
            </a:pPr>
            <a:r>
              <a:rPr lang="tr-TR" sz="2000" b="0" i="0" u="none" strike="noStrike" baseline="0" dirty="0">
                <a:latin typeface="Calibri" panose="020F0502020204030204" pitchFamily="34" charset="0"/>
                <a:cs typeface="Calibri" panose="020F0502020204030204" pitchFamily="34" charset="0"/>
              </a:rPr>
              <a:t>karışımın </a:t>
            </a:r>
            <a:r>
              <a:rPr lang="tr-TR" sz="2000" b="1" i="0" u="none" strike="noStrike" baseline="0" dirty="0">
                <a:latin typeface="Calibri" panose="020F0502020204030204" pitchFamily="34" charset="0"/>
                <a:cs typeface="Calibri" panose="020F0502020204030204" pitchFamily="34" charset="0"/>
              </a:rPr>
              <a:t>minimum</a:t>
            </a:r>
            <a:r>
              <a:rPr lang="en-US" sz="2000" b="1" dirty="0">
                <a:latin typeface="Calibri" panose="020F0502020204030204" pitchFamily="34" charset="0"/>
                <a:cs typeface="Calibri" panose="020F0502020204030204" pitchFamily="34" charset="0"/>
              </a:rPr>
              <a:t> </a:t>
            </a:r>
            <a:r>
              <a:rPr lang="tr-TR" sz="2000" b="1" i="0" u="none" strike="noStrike" baseline="0" dirty="0">
                <a:latin typeface="Calibri" panose="020F0502020204030204" pitchFamily="34" charset="0"/>
                <a:cs typeface="Calibri" panose="020F0502020204030204" pitchFamily="34" charset="0"/>
              </a:rPr>
              <a:t>ateşleme (tutuşma) enerjisine (MIE) </a:t>
            </a:r>
            <a:r>
              <a:rPr lang="tr-TR" sz="2000" b="0" i="0" u="none" strike="noStrike" baseline="0" dirty="0">
                <a:latin typeface="Calibri" panose="020F0502020204030204" pitchFamily="34" charset="0"/>
                <a:cs typeface="Calibri" panose="020F0502020204030204" pitchFamily="34" charset="0"/>
              </a:rPr>
              <a:t>eşit olması gerekir.</a:t>
            </a:r>
            <a:endParaRPr lang="tr-TR" sz="2000" dirty="0">
              <a:latin typeface="Calibri" panose="020F0502020204030204" pitchFamily="34" charset="0"/>
              <a:cs typeface="Calibri" panose="020F0502020204030204" pitchFamily="34" charset="0"/>
            </a:endParaRPr>
          </a:p>
        </p:txBody>
      </p:sp>
      <p:pic>
        <p:nvPicPr>
          <p:cNvPr id="288" name="Picture 287">
            <a:extLst>
              <a:ext uri="{FF2B5EF4-FFF2-40B4-BE49-F238E27FC236}">
                <a16:creationId xmlns:a16="http://schemas.microsoft.com/office/drawing/2014/main" xmlns="" id="{82C2FD3B-D1A8-424A-BC2A-86909D75FF0C}"/>
              </a:ext>
            </a:extLst>
          </p:cNvPr>
          <p:cNvPicPr>
            <a:picLocks noChangeAspect="1"/>
          </p:cNvPicPr>
          <p:nvPr/>
        </p:nvPicPr>
        <p:blipFill>
          <a:blip r:embed="rId3"/>
          <a:stretch>
            <a:fillRect/>
          </a:stretch>
        </p:blipFill>
        <p:spPr>
          <a:xfrm>
            <a:off x="4079077" y="3593468"/>
            <a:ext cx="4652164" cy="3019825"/>
          </a:xfrm>
          <a:prstGeom prst="rect">
            <a:avLst/>
          </a:prstGeom>
        </p:spPr>
      </p:pic>
      <p:pic>
        <p:nvPicPr>
          <p:cNvPr id="289" name="Resim 12">
            <a:extLst>
              <a:ext uri="{FF2B5EF4-FFF2-40B4-BE49-F238E27FC236}">
                <a16:creationId xmlns:a16="http://schemas.microsoft.com/office/drawing/2014/main" xmlns="" id="{3140FA01-6BD8-4A58-8D59-4C2B37B959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5110850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1882</TotalTime>
  <Words>1162</Words>
  <Application>Microsoft Office PowerPoint</Application>
  <PresentationFormat>Özel</PresentationFormat>
  <Paragraphs>208</Paragraphs>
  <Slides>48</Slides>
  <Notes>1</Notes>
  <HiddenSlides>0</HiddenSlides>
  <MMClips>0</MMClips>
  <ScaleCrop>false</ScaleCrop>
  <HeadingPairs>
    <vt:vector size="6" baseType="variant">
      <vt:variant>
        <vt:lpstr>Tema</vt:lpstr>
      </vt:variant>
      <vt:variant>
        <vt:i4>1</vt:i4>
      </vt:variant>
      <vt:variant>
        <vt:lpstr>Katıştırılmış OLE Hizmet Programları</vt:lpstr>
      </vt:variant>
      <vt:variant>
        <vt:i4>2</vt:i4>
      </vt:variant>
      <vt:variant>
        <vt:lpstr>Slayt Başlıkları</vt:lpstr>
      </vt:variant>
      <vt:variant>
        <vt:i4>48</vt:i4>
      </vt:variant>
    </vt:vector>
  </HeadingPairs>
  <TitlesOfParts>
    <vt:vector size="51" baseType="lpstr">
      <vt:lpstr>Office Teması</vt:lpstr>
      <vt:lpstr>WordArt 2.0</vt:lpstr>
      <vt:lpstr>PhotoImpact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Melek Karadağ</dc:creator>
  <cp:lastModifiedBy>ASUS</cp:lastModifiedBy>
  <cp:revision>83</cp:revision>
  <dcterms:created xsi:type="dcterms:W3CDTF">2023-03-08T15:08:10Z</dcterms:created>
  <dcterms:modified xsi:type="dcterms:W3CDTF">2023-05-03T17:51:52Z</dcterms:modified>
</cp:coreProperties>
</file>